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 ContentType="image/tif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4" r:id="rId1"/>
    <p:sldMasterId id="2147483696" r:id="rId2"/>
    <p:sldMasterId id="2147483708" r:id="rId3"/>
  </p:sldMasterIdLst>
  <p:notesMasterIdLst>
    <p:notesMasterId r:id="rId14"/>
  </p:notesMasterIdLst>
  <p:sldIdLst>
    <p:sldId id="259" r:id="rId4"/>
    <p:sldId id="261" r:id="rId5"/>
    <p:sldId id="262" r:id="rId6"/>
    <p:sldId id="263" r:id="rId7"/>
    <p:sldId id="258" r:id="rId8"/>
    <p:sldId id="256" r:id="rId9"/>
    <p:sldId id="260" r:id="rId10"/>
    <p:sldId id="257" r:id="rId11"/>
    <p:sldId id="264" r:id="rId12"/>
    <p:sldId id="26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5" roundtripDataSignature="AMtx7mhV3lRgzqCnbhf192W0ur5pLOH6/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58"/>
  </p:normalViewPr>
  <p:slideViewPr>
    <p:cSldViewPr snapToGrid="0">
      <p:cViewPr varScale="1">
        <p:scale>
          <a:sx n="120" d="100"/>
          <a:sy n="120" d="100"/>
        </p:scale>
        <p:origin x="80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customschemas.google.com/relationships/presentationmetadata" Target="metadata"/><Relationship Id="rId10" Type="http://schemas.openxmlformats.org/officeDocument/2006/relationships/slide" Target="slides/slide7.xml"/><Relationship Id="rId19"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C375A06-CA75-4473-8666-372EA652FD7D}" type="doc">
      <dgm:prSet loTypeId="urn:microsoft.com/office/officeart/2005/8/layout/cycle1" loCatId="cycle" qsTypeId="urn:microsoft.com/office/officeart/2005/8/quickstyle/simple1" qsCatId="simple" csTypeId="urn:microsoft.com/office/officeart/2005/8/colors/colorful2" csCatId="colorful" phldr="1"/>
      <dgm:spPr/>
      <dgm:t>
        <a:bodyPr/>
        <a:lstStyle/>
        <a:p>
          <a:endParaRPr lang="en-US"/>
        </a:p>
      </dgm:t>
    </dgm:pt>
    <dgm:pt modelId="{BE4C9E4B-42BE-492C-B1FF-FD50355B36A4}">
      <dgm:prSet phldrT="[Text]" phldr="1"/>
      <dgm:spPr/>
      <dgm:t>
        <a:bodyPr/>
        <a:lstStyle/>
        <a:p>
          <a:endParaRPr lang="en-US"/>
        </a:p>
      </dgm:t>
    </dgm:pt>
    <dgm:pt modelId="{3DE81B5B-0C87-40EE-B68A-D2F70BFBD651}" type="parTrans" cxnId="{9C444849-03BE-4022-9656-5FADC1F71749}">
      <dgm:prSet/>
      <dgm:spPr/>
      <dgm:t>
        <a:bodyPr/>
        <a:lstStyle/>
        <a:p>
          <a:endParaRPr lang="en-US"/>
        </a:p>
      </dgm:t>
    </dgm:pt>
    <dgm:pt modelId="{FBF89D71-0509-43EE-A288-4DB6183D8E3F}" type="sibTrans" cxnId="{9C444849-03BE-4022-9656-5FADC1F71749}">
      <dgm:prSet/>
      <dgm:spPr/>
      <dgm:t>
        <a:bodyPr/>
        <a:lstStyle/>
        <a:p>
          <a:endParaRPr lang="en-US"/>
        </a:p>
      </dgm:t>
    </dgm:pt>
    <dgm:pt modelId="{EA2C0548-2DE5-452D-961E-8C546D9BB085}">
      <dgm:prSet phldrT="[Text]" phldr="1"/>
      <dgm:spPr/>
      <dgm:t>
        <a:bodyPr/>
        <a:lstStyle/>
        <a:p>
          <a:endParaRPr lang="en-US"/>
        </a:p>
      </dgm:t>
    </dgm:pt>
    <dgm:pt modelId="{450ADF8C-CFAB-417B-B36C-EFF21E79F604}" type="parTrans" cxnId="{24EA97BB-11CA-4F1F-9DB7-23E28E2FFBF1}">
      <dgm:prSet/>
      <dgm:spPr/>
      <dgm:t>
        <a:bodyPr/>
        <a:lstStyle/>
        <a:p>
          <a:endParaRPr lang="en-US"/>
        </a:p>
      </dgm:t>
    </dgm:pt>
    <dgm:pt modelId="{F279C717-F13D-46F1-B636-9D10CE54060E}" type="sibTrans" cxnId="{24EA97BB-11CA-4F1F-9DB7-23E28E2FFBF1}">
      <dgm:prSet/>
      <dgm:spPr/>
      <dgm:t>
        <a:bodyPr/>
        <a:lstStyle/>
        <a:p>
          <a:endParaRPr lang="en-US"/>
        </a:p>
      </dgm:t>
    </dgm:pt>
    <dgm:pt modelId="{3B7CB0B6-7197-4C4B-8D35-587C58A85555}">
      <dgm:prSet phldrT="[Text]" phldr="1"/>
      <dgm:spPr/>
      <dgm:t>
        <a:bodyPr/>
        <a:lstStyle/>
        <a:p>
          <a:endParaRPr lang="en-US" dirty="0"/>
        </a:p>
      </dgm:t>
    </dgm:pt>
    <dgm:pt modelId="{D41B8D9B-C229-4241-B948-80BFE4203432}" type="sibTrans" cxnId="{BB574DDE-6B11-4B95-BC53-84F16C5F58C8}">
      <dgm:prSet/>
      <dgm:spPr/>
      <dgm:t>
        <a:bodyPr/>
        <a:lstStyle/>
        <a:p>
          <a:endParaRPr lang="en-US"/>
        </a:p>
      </dgm:t>
    </dgm:pt>
    <dgm:pt modelId="{B0B1B28A-F454-48B1-B2AF-E5518D9E79E6}" type="parTrans" cxnId="{BB574DDE-6B11-4B95-BC53-84F16C5F58C8}">
      <dgm:prSet/>
      <dgm:spPr/>
      <dgm:t>
        <a:bodyPr/>
        <a:lstStyle/>
        <a:p>
          <a:endParaRPr lang="en-US"/>
        </a:p>
      </dgm:t>
    </dgm:pt>
    <dgm:pt modelId="{C247014F-F56E-44EF-9659-A960DBF0A879}">
      <dgm:prSet phldrT="[Text]" phldr="1"/>
      <dgm:spPr/>
      <dgm:t>
        <a:bodyPr/>
        <a:lstStyle/>
        <a:p>
          <a:endParaRPr lang="en-US" dirty="0"/>
        </a:p>
      </dgm:t>
    </dgm:pt>
    <dgm:pt modelId="{3DF9FD39-93AA-4B71-9619-165BDC2AE396}" type="sibTrans" cxnId="{4B787F8F-7534-4A60-B0FC-2EC4D8093D5F}">
      <dgm:prSet/>
      <dgm:spPr/>
      <dgm:t>
        <a:bodyPr/>
        <a:lstStyle/>
        <a:p>
          <a:endParaRPr lang="en-US"/>
        </a:p>
      </dgm:t>
    </dgm:pt>
    <dgm:pt modelId="{5CB296AE-A664-45D9-9BDB-82FB5C441C77}" type="parTrans" cxnId="{4B787F8F-7534-4A60-B0FC-2EC4D8093D5F}">
      <dgm:prSet/>
      <dgm:spPr/>
      <dgm:t>
        <a:bodyPr/>
        <a:lstStyle/>
        <a:p>
          <a:endParaRPr lang="en-US"/>
        </a:p>
      </dgm:t>
    </dgm:pt>
    <dgm:pt modelId="{6F1FC4CB-79E3-4387-B847-8644AE4B620A}">
      <dgm:prSet phldrT="[Text]" phldr="1"/>
      <dgm:spPr/>
      <dgm:t>
        <a:bodyPr/>
        <a:lstStyle/>
        <a:p>
          <a:endParaRPr lang="en-US" dirty="0"/>
        </a:p>
      </dgm:t>
    </dgm:pt>
    <dgm:pt modelId="{61BE3F94-22F7-4384-849A-514241438800}" type="sibTrans" cxnId="{B94A09DB-3386-41A4-9906-9B54CAA6A4FC}">
      <dgm:prSet/>
      <dgm:spPr/>
      <dgm:t>
        <a:bodyPr/>
        <a:lstStyle/>
        <a:p>
          <a:endParaRPr lang="en-US"/>
        </a:p>
      </dgm:t>
    </dgm:pt>
    <dgm:pt modelId="{72CA148F-0C33-4398-884E-6470CE4112F6}" type="parTrans" cxnId="{B94A09DB-3386-41A4-9906-9B54CAA6A4FC}">
      <dgm:prSet/>
      <dgm:spPr/>
      <dgm:t>
        <a:bodyPr/>
        <a:lstStyle/>
        <a:p>
          <a:endParaRPr lang="en-US"/>
        </a:p>
      </dgm:t>
    </dgm:pt>
    <dgm:pt modelId="{31B7B0CA-B9D7-4634-856A-04E910B2D268}" type="pres">
      <dgm:prSet presAssocID="{8C375A06-CA75-4473-8666-372EA652FD7D}" presName="cycle" presStyleCnt="0">
        <dgm:presLayoutVars>
          <dgm:dir/>
          <dgm:resizeHandles val="exact"/>
        </dgm:presLayoutVars>
      </dgm:prSet>
      <dgm:spPr/>
    </dgm:pt>
    <dgm:pt modelId="{17D343A1-E6A3-42C2-A750-883503111CD7}" type="pres">
      <dgm:prSet presAssocID="{BE4C9E4B-42BE-492C-B1FF-FD50355B36A4}" presName="dummy" presStyleCnt="0"/>
      <dgm:spPr/>
    </dgm:pt>
    <dgm:pt modelId="{A87CF4AA-16E1-4312-9148-6ADEA38B8D68}" type="pres">
      <dgm:prSet presAssocID="{BE4C9E4B-42BE-492C-B1FF-FD50355B36A4}" presName="node" presStyleLbl="revTx" presStyleIdx="0" presStyleCnt="5">
        <dgm:presLayoutVars>
          <dgm:bulletEnabled val="1"/>
        </dgm:presLayoutVars>
      </dgm:prSet>
      <dgm:spPr/>
    </dgm:pt>
    <dgm:pt modelId="{9450B231-7975-444E-B0EE-7D1477BEDA07}" type="pres">
      <dgm:prSet presAssocID="{FBF89D71-0509-43EE-A288-4DB6183D8E3F}" presName="sibTrans" presStyleLbl="node1" presStyleIdx="0" presStyleCnt="5" custScaleX="102855"/>
      <dgm:spPr/>
    </dgm:pt>
    <dgm:pt modelId="{8ECDA460-D623-48CC-B623-E779A0D7DEDB}" type="pres">
      <dgm:prSet presAssocID="{C247014F-F56E-44EF-9659-A960DBF0A879}" presName="dummy" presStyleCnt="0"/>
      <dgm:spPr/>
    </dgm:pt>
    <dgm:pt modelId="{1D0D93C3-2DBB-4B82-B88D-A764EBB9D868}" type="pres">
      <dgm:prSet presAssocID="{C247014F-F56E-44EF-9659-A960DBF0A879}" presName="node" presStyleLbl="revTx" presStyleIdx="1" presStyleCnt="5">
        <dgm:presLayoutVars>
          <dgm:bulletEnabled val="1"/>
        </dgm:presLayoutVars>
      </dgm:prSet>
      <dgm:spPr/>
    </dgm:pt>
    <dgm:pt modelId="{D42755AE-3648-4B65-A73A-4CD199F008DF}" type="pres">
      <dgm:prSet presAssocID="{3DF9FD39-93AA-4B71-9619-165BDC2AE396}" presName="sibTrans" presStyleLbl="node1" presStyleIdx="1" presStyleCnt="5" custFlipVert="1" custScaleX="36811" custScaleY="15278" custLinFactNeighborX="-3553" custLinFactNeighborY="-27625"/>
      <dgm:spPr/>
    </dgm:pt>
    <dgm:pt modelId="{A56E5E54-6FD7-4744-A335-EB5052DBD376}" type="pres">
      <dgm:prSet presAssocID="{6F1FC4CB-79E3-4387-B847-8644AE4B620A}" presName="dummy" presStyleCnt="0"/>
      <dgm:spPr/>
    </dgm:pt>
    <dgm:pt modelId="{7DDC9551-FFFB-4F8B-AC41-25535587C893}" type="pres">
      <dgm:prSet presAssocID="{6F1FC4CB-79E3-4387-B847-8644AE4B620A}" presName="node" presStyleLbl="revTx" presStyleIdx="2" presStyleCnt="5">
        <dgm:presLayoutVars>
          <dgm:bulletEnabled val="1"/>
        </dgm:presLayoutVars>
      </dgm:prSet>
      <dgm:spPr/>
    </dgm:pt>
    <dgm:pt modelId="{103024B5-F645-4739-88CA-D39BE898F366}" type="pres">
      <dgm:prSet presAssocID="{61BE3F94-22F7-4384-849A-514241438800}" presName="sibTrans" presStyleLbl="node1" presStyleIdx="2" presStyleCnt="5" custFlipVert="1" custScaleX="4319" custScaleY="1579" custLinFactNeighborX="22725" custLinFactNeighborY="-77543"/>
      <dgm:spPr/>
    </dgm:pt>
    <dgm:pt modelId="{69ED00C0-36E8-4FA0-AD19-8E896E6E7D69}" type="pres">
      <dgm:prSet presAssocID="{3B7CB0B6-7197-4C4B-8D35-587C58A85555}" presName="dummy" presStyleCnt="0"/>
      <dgm:spPr/>
    </dgm:pt>
    <dgm:pt modelId="{431B3527-2C10-45B7-B79C-885C7D75944E}" type="pres">
      <dgm:prSet presAssocID="{3B7CB0B6-7197-4C4B-8D35-587C58A85555}" presName="node" presStyleLbl="revTx" presStyleIdx="3" presStyleCnt="5">
        <dgm:presLayoutVars>
          <dgm:bulletEnabled val="1"/>
        </dgm:presLayoutVars>
      </dgm:prSet>
      <dgm:spPr/>
    </dgm:pt>
    <dgm:pt modelId="{4CA02161-8932-4BCE-A034-5C268498B21C}" type="pres">
      <dgm:prSet presAssocID="{D41B8D9B-C229-4241-B948-80BFE4203432}" presName="sibTrans" presStyleLbl="node1" presStyleIdx="3" presStyleCnt="5"/>
      <dgm:spPr/>
    </dgm:pt>
    <dgm:pt modelId="{5143D727-F683-47B0-BAB1-D8D84674732D}" type="pres">
      <dgm:prSet presAssocID="{EA2C0548-2DE5-452D-961E-8C546D9BB085}" presName="dummy" presStyleCnt="0"/>
      <dgm:spPr/>
    </dgm:pt>
    <dgm:pt modelId="{8AD240B4-5166-44F6-80A9-00A1797276D0}" type="pres">
      <dgm:prSet presAssocID="{EA2C0548-2DE5-452D-961E-8C546D9BB085}" presName="node" presStyleLbl="revTx" presStyleIdx="4" presStyleCnt="5">
        <dgm:presLayoutVars>
          <dgm:bulletEnabled val="1"/>
        </dgm:presLayoutVars>
      </dgm:prSet>
      <dgm:spPr/>
    </dgm:pt>
    <dgm:pt modelId="{B473AD44-DE43-499D-877D-7BFDFC363AC1}" type="pres">
      <dgm:prSet presAssocID="{F279C717-F13D-46F1-B636-9D10CE54060E}" presName="sibTrans" presStyleLbl="node1" presStyleIdx="4" presStyleCnt="5"/>
      <dgm:spPr/>
    </dgm:pt>
  </dgm:ptLst>
  <dgm:cxnLst>
    <dgm:cxn modelId="{1A3D6209-5417-40B5-BF0A-05C264E9100C}" type="presOf" srcId="{F279C717-F13D-46F1-B636-9D10CE54060E}" destId="{B473AD44-DE43-499D-877D-7BFDFC363AC1}" srcOrd="0" destOrd="0" presId="urn:microsoft.com/office/officeart/2005/8/layout/cycle1"/>
    <dgm:cxn modelId="{B6C9941E-463F-4E90-8DF1-4B33B72BCFD8}" type="presOf" srcId="{C247014F-F56E-44EF-9659-A960DBF0A879}" destId="{1D0D93C3-2DBB-4B82-B88D-A764EBB9D868}" srcOrd="0" destOrd="0" presId="urn:microsoft.com/office/officeart/2005/8/layout/cycle1"/>
    <dgm:cxn modelId="{83D4E528-F7F9-4307-95A4-9CECE3E0EA77}" type="presOf" srcId="{3B7CB0B6-7197-4C4B-8D35-587C58A85555}" destId="{431B3527-2C10-45B7-B79C-885C7D75944E}" srcOrd="0" destOrd="0" presId="urn:microsoft.com/office/officeart/2005/8/layout/cycle1"/>
    <dgm:cxn modelId="{C29A1340-4165-4C4A-88B6-EEB396A05D50}" type="presOf" srcId="{61BE3F94-22F7-4384-849A-514241438800}" destId="{103024B5-F645-4739-88CA-D39BE898F366}" srcOrd="0" destOrd="0" presId="urn:microsoft.com/office/officeart/2005/8/layout/cycle1"/>
    <dgm:cxn modelId="{9C444849-03BE-4022-9656-5FADC1F71749}" srcId="{8C375A06-CA75-4473-8666-372EA652FD7D}" destId="{BE4C9E4B-42BE-492C-B1FF-FD50355B36A4}" srcOrd="0" destOrd="0" parTransId="{3DE81B5B-0C87-40EE-B68A-D2F70BFBD651}" sibTransId="{FBF89D71-0509-43EE-A288-4DB6183D8E3F}"/>
    <dgm:cxn modelId="{111CE752-49F0-42CE-A6D1-8BA9DB8E2785}" type="presOf" srcId="{EA2C0548-2DE5-452D-961E-8C546D9BB085}" destId="{8AD240B4-5166-44F6-80A9-00A1797276D0}" srcOrd="0" destOrd="0" presId="urn:microsoft.com/office/officeart/2005/8/layout/cycle1"/>
    <dgm:cxn modelId="{661F415D-CFD4-4F8D-A396-6DCED0E5B6B1}" type="presOf" srcId="{BE4C9E4B-42BE-492C-B1FF-FD50355B36A4}" destId="{A87CF4AA-16E1-4312-9148-6ADEA38B8D68}" srcOrd="0" destOrd="0" presId="urn:microsoft.com/office/officeart/2005/8/layout/cycle1"/>
    <dgm:cxn modelId="{6E5FD86D-BF85-49B9-9B3C-D5FE968D80FF}" type="presOf" srcId="{3DF9FD39-93AA-4B71-9619-165BDC2AE396}" destId="{D42755AE-3648-4B65-A73A-4CD199F008DF}" srcOrd="0" destOrd="0" presId="urn:microsoft.com/office/officeart/2005/8/layout/cycle1"/>
    <dgm:cxn modelId="{86CB828E-6E2E-4BE2-95B6-25D2A60A3F08}" type="presOf" srcId="{8C375A06-CA75-4473-8666-372EA652FD7D}" destId="{31B7B0CA-B9D7-4634-856A-04E910B2D268}" srcOrd="0" destOrd="0" presId="urn:microsoft.com/office/officeart/2005/8/layout/cycle1"/>
    <dgm:cxn modelId="{4B787F8F-7534-4A60-B0FC-2EC4D8093D5F}" srcId="{8C375A06-CA75-4473-8666-372EA652FD7D}" destId="{C247014F-F56E-44EF-9659-A960DBF0A879}" srcOrd="1" destOrd="0" parTransId="{5CB296AE-A664-45D9-9BDB-82FB5C441C77}" sibTransId="{3DF9FD39-93AA-4B71-9619-165BDC2AE396}"/>
    <dgm:cxn modelId="{76C422AD-701F-4F3B-9A33-B4686CE46FE5}" type="presOf" srcId="{D41B8D9B-C229-4241-B948-80BFE4203432}" destId="{4CA02161-8932-4BCE-A034-5C268498B21C}" srcOrd="0" destOrd="0" presId="urn:microsoft.com/office/officeart/2005/8/layout/cycle1"/>
    <dgm:cxn modelId="{24EA97BB-11CA-4F1F-9DB7-23E28E2FFBF1}" srcId="{8C375A06-CA75-4473-8666-372EA652FD7D}" destId="{EA2C0548-2DE5-452D-961E-8C546D9BB085}" srcOrd="4" destOrd="0" parTransId="{450ADF8C-CFAB-417B-B36C-EFF21E79F604}" sibTransId="{F279C717-F13D-46F1-B636-9D10CE54060E}"/>
    <dgm:cxn modelId="{B94A09DB-3386-41A4-9906-9B54CAA6A4FC}" srcId="{8C375A06-CA75-4473-8666-372EA652FD7D}" destId="{6F1FC4CB-79E3-4387-B847-8644AE4B620A}" srcOrd="2" destOrd="0" parTransId="{72CA148F-0C33-4398-884E-6470CE4112F6}" sibTransId="{61BE3F94-22F7-4384-849A-514241438800}"/>
    <dgm:cxn modelId="{BB574DDE-6B11-4B95-BC53-84F16C5F58C8}" srcId="{8C375A06-CA75-4473-8666-372EA652FD7D}" destId="{3B7CB0B6-7197-4C4B-8D35-587C58A85555}" srcOrd="3" destOrd="0" parTransId="{B0B1B28A-F454-48B1-B2AF-E5518D9E79E6}" sibTransId="{D41B8D9B-C229-4241-B948-80BFE4203432}"/>
    <dgm:cxn modelId="{EF3FE9F8-ADAF-4D0F-A970-00ECD6CEA7D6}" type="presOf" srcId="{FBF89D71-0509-43EE-A288-4DB6183D8E3F}" destId="{9450B231-7975-444E-B0EE-7D1477BEDA07}" srcOrd="0" destOrd="0" presId="urn:microsoft.com/office/officeart/2005/8/layout/cycle1"/>
    <dgm:cxn modelId="{A56E3DFE-B0BF-447C-95D7-AD08889C0608}" type="presOf" srcId="{6F1FC4CB-79E3-4387-B847-8644AE4B620A}" destId="{7DDC9551-FFFB-4F8B-AC41-25535587C893}" srcOrd="0" destOrd="0" presId="urn:microsoft.com/office/officeart/2005/8/layout/cycle1"/>
    <dgm:cxn modelId="{87138876-5FF3-4ADB-893D-A10FF75EC6CE}" type="presParOf" srcId="{31B7B0CA-B9D7-4634-856A-04E910B2D268}" destId="{17D343A1-E6A3-42C2-A750-883503111CD7}" srcOrd="0" destOrd="0" presId="urn:microsoft.com/office/officeart/2005/8/layout/cycle1"/>
    <dgm:cxn modelId="{DDB5A359-DD06-4F64-A02A-5EC645893611}" type="presParOf" srcId="{31B7B0CA-B9D7-4634-856A-04E910B2D268}" destId="{A87CF4AA-16E1-4312-9148-6ADEA38B8D68}" srcOrd="1" destOrd="0" presId="urn:microsoft.com/office/officeart/2005/8/layout/cycle1"/>
    <dgm:cxn modelId="{276F33D6-AF43-4676-BF17-813CD73942E6}" type="presParOf" srcId="{31B7B0CA-B9D7-4634-856A-04E910B2D268}" destId="{9450B231-7975-444E-B0EE-7D1477BEDA07}" srcOrd="2" destOrd="0" presId="urn:microsoft.com/office/officeart/2005/8/layout/cycle1"/>
    <dgm:cxn modelId="{365F1ED3-DB61-4F7C-9CB0-0C7D5E70129E}" type="presParOf" srcId="{31B7B0CA-B9D7-4634-856A-04E910B2D268}" destId="{8ECDA460-D623-48CC-B623-E779A0D7DEDB}" srcOrd="3" destOrd="0" presId="urn:microsoft.com/office/officeart/2005/8/layout/cycle1"/>
    <dgm:cxn modelId="{90B526DA-8ED1-47CB-BF95-FE7BA80ABCAC}" type="presParOf" srcId="{31B7B0CA-B9D7-4634-856A-04E910B2D268}" destId="{1D0D93C3-2DBB-4B82-B88D-A764EBB9D868}" srcOrd="4" destOrd="0" presId="urn:microsoft.com/office/officeart/2005/8/layout/cycle1"/>
    <dgm:cxn modelId="{6127D48D-C30D-44F6-B1E8-173D545A4A0B}" type="presParOf" srcId="{31B7B0CA-B9D7-4634-856A-04E910B2D268}" destId="{D42755AE-3648-4B65-A73A-4CD199F008DF}" srcOrd="5" destOrd="0" presId="urn:microsoft.com/office/officeart/2005/8/layout/cycle1"/>
    <dgm:cxn modelId="{A73123E4-15E5-4EFB-B8A5-382ADA5C8B5A}" type="presParOf" srcId="{31B7B0CA-B9D7-4634-856A-04E910B2D268}" destId="{A56E5E54-6FD7-4744-A335-EB5052DBD376}" srcOrd="6" destOrd="0" presId="urn:microsoft.com/office/officeart/2005/8/layout/cycle1"/>
    <dgm:cxn modelId="{4300B4CC-CAD3-4F76-8DA1-7200E7A4DA17}" type="presParOf" srcId="{31B7B0CA-B9D7-4634-856A-04E910B2D268}" destId="{7DDC9551-FFFB-4F8B-AC41-25535587C893}" srcOrd="7" destOrd="0" presId="urn:microsoft.com/office/officeart/2005/8/layout/cycle1"/>
    <dgm:cxn modelId="{F6E2D2EE-2B67-4E7C-8C9D-DF1E2B33B568}" type="presParOf" srcId="{31B7B0CA-B9D7-4634-856A-04E910B2D268}" destId="{103024B5-F645-4739-88CA-D39BE898F366}" srcOrd="8" destOrd="0" presId="urn:microsoft.com/office/officeart/2005/8/layout/cycle1"/>
    <dgm:cxn modelId="{328B7A49-F82F-4B5B-9D0F-A48FD4B3A6DC}" type="presParOf" srcId="{31B7B0CA-B9D7-4634-856A-04E910B2D268}" destId="{69ED00C0-36E8-4FA0-AD19-8E896E6E7D69}" srcOrd="9" destOrd="0" presId="urn:microsoft.com/office/officeart/2005/8/layout/cycle1"/>
    <dgm:cxn modelId="{272FE8D0-550C-47B7-BA89-8A2E90E33976}" type="presParOf" srcId="{31B7B0CA-B9D7-4634-856A-04E910B2D268}" destId="{431B3527-2C10-45B7-B79C-885C7D75944E}" srcOrd="10" destOrd="0" presId="urn:microsoft.com/office/officeart/2005/8/layout/cycle1"/>
    <dgm:cxn modelId="{1B2AD66E-3107-4FC9-8DC5-341A815647DF}" type="presParOf" srcId="{31B7B0CA-B9D7-4634-856A-04E910B2D268}" destId="{4CA02161-8932-4BCE-A034-5C268498B21C}" srcOrd="11" destOrd="0" presId="urn:microsoft.com/office/officeart/2005/8/layout/cycle1"/>
    <dgm:cxn modelId="{2CCE9AA0-A781-4095-A61A-915A90B1A233}" type="presParOf" srcId="{31B7B0CA-B9D7-4634-856A-04E910B2D268}" destId="{5143D727-F683-47B0-BAB1-D8D84674732D}" srcOrd="12" destOrd="0" presId="urn:microsoft.com/office/officeart/2005/8/layout/cycle1"/>
    <dgm:cxn modelId="{EAC9C5ED-E27A-46ED-882E-B9EA5436F41B}" type="presParOf" srcId="{31B7B0CA-B9D7-4634-856A-04E910B2D268}" destId="{8AD240B4-5166-44F6-80A9-00A1797276D0}" srcOrd="13" destOrd="0" presId="urn:microsoft.com/office/officeart/2005/8/layout/cycle1"/>
    <dgm:cxn modelId="{4A2FBD40-DCA5-4E52-B211-183D4A7A849E}" type="presParOf" srcId="{31B7B0CA-B9D7-4634-856A-04E910B2D268}" destId="{B473AD44-DE43-499D-877D-7BFDFC363AC1}" srcOrd="14" destOrd="0" presId="urn:microsoft.com/office/officeart/2005/8/layout/cycl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7CF4AA-16E1-4312-9148-6ADEA38B8D68}">
      <dsp:nvSpPr>
        <dsp:cNvPr id="0" name=""/>
        <dsp:cNvSpPr/>
      </dsp:nvSpPr>
      <dsp:spPr>
        <a:xfrm>
          <a:off x="3528499" y="29355"/>
          <a:ext cx="1006078" cy="10060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endParaRPr lang="en-US" sz="3200" kern="1200"/>
        </a:p>
      </dsp:txBody>
      <dsp:txXfrm>
        <a:off x="3528499" y="29355"/>
        <a:ext cx="1006078" cy="1006078"/>
      </dsp:txXfrm>
    </dsp:sp>
    <dsp:sp modelId="{9450B231-7975-444E-B0EE-7D1477BEDA07}">
      <dsp:nvSpPr>
        <dsp:cNvPr id="0" name=""/>
        <dsp:cNvSpPr/>
      </dsp:nvSpPr>
      <dsp:spPr>
        <a:xfrm>
          <a:off x="1108330" y="289"/>
          <a:ext cx="3879339" cy="3771658"/>
        </a:xfrm>
        <a:prstGeom prst="circularArrow">
          <a:avLst>
            <a:gd name="adj1" fmla="val 5202"/>
            <a:gd name="adj2" fmla="val 336015"/>
            <a:gd name="adj3" fmla="val 21292825"/>
            <a:gd name="adj4" fmla="val 19766604"/>
            <a:gd name="adj5" fmla="val 6068"/>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D0D93C3-2DBB-4B82-B88D-A764EBB9D868}">
      <dsp:nvSpPr>
        <dsp:cNvPr id="0" name=""/>
        <dsp:cNvSpPr/>
      </dsp:nvSpPr>
      <dsp:spPr>
        <a:xfrm>
          <a:off x="4136359" y="1900156"/>
          <a:ext cx="1006078" cy="10060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endParaRPr lang="en-US" sz="3200" kern="1200" dirty="0"/>
        </a:p>
      </dsp:txBody>
      <dsp:txXfrm>
        <a:off x="4136359" y="1900156"/>
        <a:ext cx="1006078" cy="1006078"/>
      </dsp:txXfrm>
    </dsp:sp>
    <dsp:sp modelId="{D42755AE-3648-4B65-A73A-4CD199F008DF}">
      <dsp:nvSpPr>
        <dsp:cNvPr id="0" name=""/>
        <dsp:cNvSpPr/>
      </dsp:nvSpPr>
      <dsp:spPr>
        <a:xfrm flipV="1">
          <a:off x="2219800" y="556081"/>
          <a:ext cx="1388385" cy="576233"/>
        </a:xfrm>
        <a:prstGeom prst="leftCircularArrow">
          <a:avLst>
            <a:gd name="adj1" fmla="val 5202"/>
            <a:gd name="adj2" fmla="val 336015"/>
            <a:gd name="adj3" fmla="val 4014266"/>
            <a:gd name="adj4" fmla="val 2253829"/>
            <a:gd name="adj5" fmla="val 6068"/>
          </a:avLst>
        </a:prstGeom>
        <a:solidFill>
          <a:schemeClr val="accent2">
            <a:hueOff val="-3600000"/>
            <a:satOff val="-12501"/>
            <a:lumOff val="1500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DDC9551-FFFB-4F8B-AC41-25535587C893}">
      <dsp:nvSpPr>
        <dsp:cNvPr id="0" name=""/>
        <dsp:cNvSpPr/>
      </dsp:nvSpPr>
      <dsp:spPr>
        <a:xfrm>
          <a:off x="2544960" y="3056374"/>
          <a:ext cx="1006078" cy="10060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endParaRPr lang="en-US" sz="3200" kern="1200" dirty="0"/>
        </a:p>
      </dsp:txBody>
      <dsp:txXfrm>
        <a:off x="2544960" y="3056374"/>
        <a:ext cx="1006078" cy="1006078"/>
      </dsp:txXfrm>
    </dsp:sp>
    <dsp:sp modelId="{103024B5-F645-4739-88CA-D39BE898F366}">
      <dsp:nvSpPr>
        <dsp:cNvPr id="0" name=""/>
        <dsp:cNvSpPr/>
      </dsp:nvSpPr>
      <dsp:spPr>
        <a:xfrm flipV="1">
          <a:off x="3823660" y="-29777"/>
          <a:ext cx="162897" cy="59554"/>
        </a:xfrm>
        <a:prstGeom prst="leftCircularArrow">
          <a:avLst>
            <a:gd name="adj1" fmla="val 5202"/>
            <a:gd name="adj2" fmla="val 336015"/>
            <a:gd name="adj3" fmla="val 8210155"/>
            <a:gd name="adj4" fmla="val 6449719"/>
            <a:gd name="adj5" fmla="val 6068"/>
          </a:avLst>
        </a:prstGeom>
        <a:solidFill>
          <a:schemeClr val="accent2">
            <a:hueOff val="-7200000"/>
            <a:satOff val="-25001"/>
            <a:lumOff val="3000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31B3527-2C10-45B7-B79C-885C7D75944E}">
      <dsp:nvSpPr>
        <dsp:cNvPr id="0" name=""/>
        <dsp:cNvSpPr/>
      </dsp:nvSpPr>
      <dsp:spPr>
        <a:xfrm>
          <a:off x="953562" y="1900156"/>
          <a:ext cx="1006078" cy="10060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endParaRPr lang="en-US" sz="3200" kern="1200" dirty="0"/>
        </a:p>
      </dsp:txBody>
      <dsp:txXfrm>
        <a:off x="953562" y="1900156"/>
        <a:ext cx="1006078" cy="1006078"/>
      </dsp:txXfrm>
    </dsp:sp>
    <dsp:sp modelId="{4CA02161-8932-4BCE-A034-5C268498B21C}">
      <dsp:nvSpPr>
        <dsp:cNvPr id="0" name=""/>
        <dsp:cNvSpPr/>
      </dsp:nvSpPr>
      <dsp:spPr>
        <a:xfrm>
          <a:off x="1162170" y="289"/>
          <a:ext cx="3771658" cy="3771658"/>
        </a:xfrm>
        <a:prstGeom prst="circularArrow">
          <a:avLst>
            <a:gd name="adj1" fmla="val 5202"/>
            <a:gd name="adj2" fmla="val 336015"/>
            <a:gd name="adj3" fmla="val 12297380"/>
            <a:gd name="adj4" fmla="val 10771160"/>
            <a:gd name="adj5" fmla="val 6068"/>
          </a:avLst>
        </a:prstGeom>
        <a:solidFill>
          <a:schemeClr val="accent2">
            <a:hueOff val="-10800000"/>
            <a:satOff val="-37502"/>
            <a:lumOff val="4500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AD240B4-5166-44F6-80A9-00A1797276D0}">
      <dsp:nvSpPr>
        <dsp:cNvPr id="0" name=""/>
        <dsp:cNvSpPr/>
      </dsp:nvSpPr>
      <dsp:spPr>
        <a:xfrm>
          <a:off x="1561422" y="29355"/>
          <a:ext cx="1006078" cy="10060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endParaRPr lang="en-US" sz="3200" kern="1200"/>
        </a:p>
      </dsp:txBody>
      <dsp:txXfrm>
        <a:off x="1561422" y="29355"/>
        <a:ext cx="1006078" cy="1006078"/>
      </dsp:txXfrm>
    </dsp:sp>
    <dsp:sp modelId="{B473AD44-DE43-499D-877D-7BFDFC363AC1}">
      <dsp:nvSpPr>
        <dsp:cNvPr id="0" name=""/>
        <dsp:cNvSpPr/>
      </dsp:nvSpPr>
      <dsp:spPr>
        <a:xfrm>
          <a:off x="1162170" y="289"/>
          <a:ext cx="3771658" cy="3771658"/>
        </a:xfrm>
        <a:prstGeom prst="circularArrow">
          <a:avLst>
            <a:gd name="adj1" fmla="val 5202"/>
            <a:gd name="adj2" fmla="val 336015"/>
            <a:gd name="adj3" fmla="val 16865256"/>
            <a:gd name="adj4" fmla="val 15198729"/>
            <a:gd name="adj5" fmla="val 6068"/>
          </a:avLst>
        </a:prstGeom>
        <a:solidFill>
          <a:schemeClr val="accent2">
            <a:hueOff val="-14400000"/>
            <a:satOff val="-50003"/>
            <a:lumOff val="6000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jpg>
</file>

<file path=ppt/media/image13.jpeg>
</file>

<file path=ppt/media/image14.jpg>
</file>

<file path=ppt/media/image15.png>
</file>

<file path=ppt/media/image16.png>
</file>

<file path=ppt/media/image17.png>
</file>

<file path=ppt/media/image18.png>
</file>

<file path=ppt/media/image19.jpeg>
</file>

<file path=ppt/media/image2.png>
</file>

<file path=ppt/media/image20.png>
</file>

<file path=ppt/media/image21.jpeg>
</file>

<file path=ppt/media/image22.png>
</file>

<file path=ppt/media/image23.png>
</file>

<file path=ppt/media/image24.tiff>
</file>

<file path=ppt/media/image25.jpg>
</file>

<file path=ppt/media/image26.jpeg>
</file>

<file path=ppt/media/image27.png>
</file>

<file path=ppt/media/image28.png>
</file>

<file path=ppt/media/image29.jpg>
</file>

<file path=ppt/media/image3.svg>
</file>

<file path=ppt/media/image30.png>
</file>

<file path=ppt/media/image31.jpg>
</file>

<file path=ppt/media/image32.jpg>
</file>

<file path=ppt/media/image33.png>
</file>

<file path=ppt/media/image34.svg>
</file>

<file path=ppt/media/image35.tif>
</file>

<file path=ppt/media/image36.jpeg>
</file>

<file path=ppt/media/image37.png>
</file>

<file path=ppt/media/image4.jpg>
</file>

<file path=ppt/media/image5.png>
</file>

<file path=ppt/media/image6.jpe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Richard group actively develops software that relies on physics models to predict and explain chemistry. We are particularly interested in developing “reduced scaling techniques”. Fragment-based methods compute the properties of large chemical systems by systematically including molecular interactions. On the other hand, DLPNO-CC systematically includes intramolecular interactions. Both methods have shown great promise in making electronic structure methods more applicable. Our group develops software to be part of the NWChemEx ecosystem.</a:t>
            </a:r>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 name="Google Shape;104;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Richard group currently consists of 1 undergraduate student and 3 graduate students. Since Ryan is an adjunct professor he must co-advise graduate students. In practice, this means most students are co-advised by Prof. Theresa Windus (the principal investigator of the NWChemEx project). Other co-advising situations are possible, for example, one graduate student is currently co-advised by Prof. Davit Potoyan.</a:t>
            </a:r>
            <a:endParaRPr/>
          </a:p>
        </p:txBody>
      </p:sp>
      <p:sp>
        <p:nvSpPr>
          <p:cNvPr id="105" name="Google Shape;105;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primary goal of the </a:t>
            </a:r>
            <a:r>
              <a:rPr lang="en-US" dirty="0" err="1"/>
              <a:t>Windus</a:t>
            </a:r>
            <a:r>
              <a:rPr lang="en-US" dirty="0"/>
              <a:t> group is to develop new theoretical and computational methods to understand and facilitate chemical reactions. In particular, we are currently very focused on the development of methods that improve our understanding of heavy element separations and catalysis. We often work with experimentalists to help them understand the reactions that are going on in their synthesis or catalysis. This helps to drive our method and algorithm development. For example, we have been working in the area of reaction optimization and lab automation and have created the software </a:t>
            </a:r>
            <a:r>
              <a:rPr lang="en-US" dirty="0" err="1"/>
              <a:t>Rxn</a:t>
            </a:r>
            <a:r>
              <a:rPr lang="en-US" dirty="0"/>
              <a:t> Rover (pronounced Reaction Rover), that optimizes the product formation in continuous flow reactors. This includes automation of the pumps, temperature controllers, analysis techniques (such as IR, NMR, and HPLC), and optimization techniques working together to enable a full system that requires very little human interaction for reaction optimization. This also includes our recent developments of machine learning models for reaction optimization and the development of ligands for separation of critical materials. Our group is also very involved in the development of high-performance algorithms for new and emerging computer architectures (such as the </a:t>
            </a:r>
            <a:r>
              <a:rPr lang="en-US" dirty="0" err="1"/>
              <a:t>exascale</a:t>
            </a:r>
            <a:r>
              <a:rPr lang="en-US" dirty="0"/>
              <a:t> systems that have just recently been delivered). Students in the </a:t>
            </a:r>
            <a:r>
              <a:rPr lang="en-US" dirty="0" err="1"/>
              <a:t>Windus</a:t>
            </a:r>
            <a:r>
              <a:rPr lang="en-US" dirty="0"/>
              <a:t> group learn collaborative science that includes an understanding of theory, mathematics, computer science, and chemistry.</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0B1F543-75F6-334D-8E72-21DA3634E85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947026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t>
            </a:r>
            <a:r>
              <a:rPr lang="en-US" dirty="0" err="1"/>
              <a:t>Windus</a:t>
            </a:r>
            <a:r>
              <a:rPr lang="en-US" dirty="0"/>
              <a:t> group is currently home to 5 graduate students (4 shared). 3 are international students from Sri Lanka. Previous group members have gone on to take positions as research faculty, teaching professors, and industrial scientists. The group also consists of 2 postdocs, 2 Ames National Laboratory staff scientists, and several </a:t>
            </a:r>
            <a:r>
              <a:rPr lang="en-US"/>
              <a:t>undergraduate researchers.</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0B1F543-75F6-334D-8E72-21DA3634E85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792451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F09BA-5BD9-5FC7-AF2A-382FE4DAAAB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882197C-DDD4-2C80-17A4-C81FF9BEEDA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F9295F6-7183-137E-AB4E-CEFE9430BE8F}"/>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54478232-6B00-2933-B563-8F546F4977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35EC8A-3B58-557E-5DAA-6424CD66FD0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9284226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A75AE-2608-8C5F-87FF-6AE378FF57E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AE3B982-4A0A-AE3C-0085-1432EEE5773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B5D2FA5-11BA-934F-32A7-6441FBD1878E}"/>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881DED8C-874F-D0CF-8877-CE7455FBA5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480CB6-96E0-04EF-C4E3-F1FC47FC71BB}"/>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4862972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2DF5C6-76AF-8354-2AE6-00E9705AE15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F38EB52-F6EB-F1A0-693B-26B410884C9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C976C4-38EB-32D5-F6BD-C5C2620EDCD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0F280CB4-8CE4-625A-1001-6F6712E720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93004-3256-D392-9074-945C678681A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0207214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0"/>
            <a:ext cx="12192000" cy="1828800"/>
          </a:xfrm>
          <a:prstGeom prst="rect">
            <a:avLst/>
          </a:prstGeom>
          <a:solidFill>
            <a:srgbClr val="C8102E"/>
          </a:solidFill>
          <a:ln w="9525">
            <a:noFill/>
            <a:miter lim="800000"/>
            <a:headEnd/>
            <a:tailEnd/>
          </a:ln>
          <a:effectLst/>
        </p:spPr>
        <p:txBody>
          <a:bodyPr wrap="none" anchor="ctr">
            <a:prstTxWarp prst="textNoShape">
              <a:avLst/>
            </a:prstTxWarp>
          </a:bodyPr>
          <a:lstStyle/>
          <a:p>
            <a:endParaRPr lang="en-US" sz="1800"/>
          </a:p>
        </p:txBody>
      </p:sp>
      <p:sp>
        <p:nvSpPr>
          <p:cNvPr id="3076" name="Rectangle 4"/>
          <p:cNvSpPr>
            <a:spLocks noGrp="1" noChangeArrowheads="1"/>
          </p:cNvSpPr>
          <p:nvPr>
            <p:ph type="ctrTitle"/>
          </p:nvPr>
        </p:nvSpPr>
        <p:spPr>
          <a:xfrm>
            <a:off x="711200" y="2514600"/>
            <a:ext cx="8839200" cy="1066800"/>
          </a:xfrm>
        </p:spPr>
        <p:txBody>
          <a:bodyPr anchor="b"/>
          <a:lstStyle>
            <a:lvl1pPr>
              <a:defRPr>
                <a:solidFill>
                  <a:srgbClr val="F1BE48"/>
                </a:solidFill>
              </a:defRPr>
            </a:lvl1pPr>
          </a:lstStyle>
          <a:p>
            <a:r>
              <a:rPr lang="en-US"/>
              <a:t>Click to edit Master title style</a:t>
            </a:r>
            <a:endParaRPr lang="en-US" dirty="0"/>
          </a:p>
        </p:txBody>
      </p:sp>
      <p:sp>
        <p:nvSpPr>
          <p:cNvPr id="3077" name="Rectangle 5"/>
          <p:cNvSpPr>
            <a:spLocks noGrp="1" noChangeArrowheads="1"/>
          </p:cNvSpPr>
          <p:nvPr>
            <p:ph type="subTitle" idx="1"/>
          </p:nvPr>
        </p:nvSpPr>
        <p:spPr>
          <a:xfrm>
            <a:off x="711200" y="3581400"/>
            <a:ext cx="8331200" cy="1752600"/>
          </a:xfrm>
        </p:spPr>
        <p:txBody>
          <a:bodyPr/>
          <a:lstStyle>
            <a:lvl1pPr marL="0" indent="0">
              <a:buFont typeface="Times" charset="0"/>
              <a:buNone/>
              <a:defRPr sz="2400">
                <a:solidFill>
                  <a:srgbClr val="6E6259"/>
                </a:solidFill>
              </a:defRPr>
            </a:lvl1pPr>
          </a:lstStyle>
          <a:p>
            <a:r>
              <a:rPr lang="en-US"/>
              <a:t>Click to edit Master subtitle style</a:t>
            </a:r>
            <a:endParaRPr lang="en-US" dirty="0"/>
          </a:p>
        </p:txBody>
      </p:sp>
      <p:sp>
        <p:nvSpPr>
          <p:cNvPr id="3078" name="Text Box 6"/>
          <p:cNvSpPr txBox="1">
            <a:spLocks noChangeArrowheads="1"/>
          </p:cNvSpPr>
          <p:nvPr/>
        </p:nvSpPr>
        <p:spPr bwMode="auto">
          <a:xfrm>
            <a:off x="283634" y="3489325"/>
            <a:ext cx="184731" cy="369332"/>
          </a:xfrm>
          <a:prstGeom prst="rect">
            <a:avLst/>
          </a:prstGeom>
          <a:noFill/>
          <a:ln w="9525">
            <a:noFill/>
            <a:miter lim="800000"/>
            <a:headEnd/>
            <a:tailEnd/>
          </a:ln>
          <a:effectLst/>
        </p:spPr>
        <p:txBody>
          <a:bodyPr wrap="none">
            <a:prstTxWarp prst="textNoShape">
              <a:avLst/>
            </a:prstTxWarp>
            <a:spAutoFit/>
          </a:bodyPr>
          <a:lstStyle/>
          <a:p>
            <a:endParaRPr lang="en-US" sz="1800"/>
          </a:p>
        </p:txBody>
      </p:sp>
      <p:pic>
        <p:nvPicPr>
          <p:cNvPr id="10" name="Picture 11" descr="ISU LEFT white.eps"/>
          <p:cNvPicPr>
            <a:picLocks noChangeAspect="1"/>
          </p:cNvPicPr>
          <p:nvPr/>
        </p:nvPicPr>
        <p:blipFill>
          <a:blip r:embed="rId2"/>
          <a:srcRect b="38235"/>
          <a:stretch>
            <a:fillRect/>
          </a:stretch>
        </p:blipFill>
        <p:spPr bwMode="auto">
          <a:xfrm>
            <a:off x="711200" y="830264"/>
            <a:ext cx="6299200" cy="388937"/>
          </a:xfrm>
          <a:prstGeom prst="rect">
            <a:avLst/>
          </a:prstGeom>
          <a:noFill/>
          <a:ln w="9525">
            <a:noFill/>
            <a:miter lim="800000"/>
            <a:headEnd/>
            <a:tailEnd/>
          </a:ln>
        </p:spPr>
      </p:pic>
      <p:sp>
        <p:nvSpPr>
          <p:cNvPr id="15" name="Text Placeholder 14"/>
          <p:cNvSpPr>
            <a:spLocks noGrp="1"/>
          </p:cNvSpPr>
          <p:nvPr>
            <p:ph type="body" sz="quarter" idx="11" hasCustomPrompt="1"/>
          </p:nvPr>
        </p:nvSpPr>
        <p:spPr>
          <a:xfrm>
            <a:off x="624417" y="1295400"/>
            <a:ext cx="5181600" cy="381000"/>
          </a:xfrm>
        </p:spPr>
        <p:txBody>
          <a:bodyPr/>
          <a:lstStyle>
            <a:lvl1pPr marL="0" indent="0">
              <a:buNone/>
              <a:defRPr sz="1600" b="1" i="0" baseline="0">
                <a:solidFill>
                  <a:schemeClr val="bg1"/>
                </a:solidFill>
                <a:latin typeface="Univers 65" charset="0"/>
                <a:ea typeface="Univers 65" charset="0"/>
                <a:cs typeface="Univers 65"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Unit Name Goes Here</a:t>
            </a:r>
          </a:p>
        </p:txBody>
      </p:sp>
    </p:spTree>
    <p:extLst>
      <p:ext uri="{BB962C8B-B14F-4D97-AF65-F5344CB8AC3E}">
        <p14:creationId xmlns:p14="http://schemas.microsoft.com/office/powerpoint/2010/main" val="2697620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7"/>
          <p:cNvSpPr>
            <a:spLocks noGrp="1"/>
          </p:cNvSpPr>
          <p:nvPr>
            <p:ph type="body" sz="quarter" idx="10" hasCustomPrompt="1"/>
          </p:nvPr>
        </p:nvSpPr>
        <p:spPr>
          <a:xfrm>
            <a:off x="8432800" y="6324600"/>
            <a:ext cx="3251200" cy="381000"/>
          </a:xfrm>
        </p:spPr>
        <p:txBody>
          <a:bodyPr/>
          <a:lstStyle>
            <a:lvl1pPr marL="0" indent="0" algn="r">
              <a:buNone/>
              <a:defRPr sz="1600" b="1" i="0" baseline="0">
                <a:solidFill>
                  <a:schemeClr val="bg1"/>
                </a:solidFill>
                <a:latin typeface="Univers 65" charset="0"/>
                <a:ea typeface="Univers 65" charset="0"/>
                <a:cs typeface="Univers 65" charset="0"/>
              </a:defRPr>
            </a:lvl1pPr>
          </a:lstStyle>
          <a:p>
            <a:pPr lvl="0"/>
            <a:r>
              <a:rPr lang="en-US"/>
              <a:t>Unit Name Goes Here</a:t>
            </a:r>
            <a:endParaRPr lang="en-US" dirty="0"/>
          </a:p>
        </p:txBody>
      </p:sp>
    </p:spTree>
    <p:extLst>
      <p:ext uri="{BB962C8B-B14F-4D97-AF65-F5344CB8AC3E}">
        <p14:creationId xmlns:p14="http://schemas.microsoft.com/office/powerpoint/2010/main" val="12002817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Edit Master text styles</a:t>
            </a:r>
          </a:p>
        </p:txBody>
      </p:sp>
      <p:sp>
        <p:nvSpPr>
          <p:cNvPr id="4" name="Text Placeholder 7"/>
          <p:cNvSpPr>
            <a:spLocks noGrp="1"/>
          </p:cNvSpPr>
          <p:nvPr>
            <p:ph type="body" sz="quarter" idx="10" hasCustomPrompt="1"/>
          </p:nvPr>
        </p:nvSpPr>
        <p:spPr>
          <a:xfrm>
            <a:off x="8432800" y="6324600"/>
            <a:ext cx="3251200" cy="381000"/>
          </a:xfrm>
        </p:spPr>
        <p:txBody>
          <a:bodyPr/>
          <a:lstStyle>
            <a:lvl1pPr marL="0" indent="0" algn="r">
              <a:buNone/>
              <a:defRPr sz="1600" b="1" i="0" baseline="0">
                <a:solidFill>
                  <a:schemeClr val="bg1"/>
                </a:solidFill>
                <a:latin typeface="Univers 65" charset="0"/>
                <a:ea typeface="Univers 65" charset="0"/>
                <a:cs typeface="Univers 65" charset="0"/>
              </a:defRPr>
            </a:lvl1pPr>
          </a:lstStyle>
          <a:p>
            <a:pPr lvl="0"/>
            <a:r>
              <a:rPr lang="en-US"/>
              <a:t>Unit Name Goes Here</a:t>
            </a:r>
            <a:endParaRPr lang="en-US" dirty="0"/>
          </a:p>
        </p:txBody>
      </p:sp>
    </p:spTree>
    <p:extLst>
      <p:ext uri="{BB962C8B-B14F-4D97-AF65-F5344CB8AC3E}">
        <p14:creationId xmlns:p14="http://schemas.microsoft.com/office/powerpoint/2010/main" val="37457767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17600" y="1066800"/>
            <a:ext cx="49784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99200" y="1066800"/>
            <a:ext cx="49784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7"/>
          <p:cNvSpPr>
            <a:spLocks noGrp="1"/>
          </p:cNvSpPr>
          <p:nvPr>
            <p:ph type="body" sz="quarter" idx="10" hasCustomPrompt="1"/>
          </p:nvPr>
        </p:nvSpPr>
        <p:spPr>
          <a:xfrm>
            <a:off x="8432800" y="6324600"/>
            <a:ext cx="3251200" cy="381000"/>
          </a:xfrm>
        </p:spPr>
        <p:txBody>
          <a:bodyPr/>
          <a:lstStyle>
            <a:lvl1pPr marL="0" indent="0" algn="r">
              <a:buNone/>
              <a:defRPr sz="1600" b="1" i="0" baseline="0">
                <a:solidFill>
                  <a:schemeClr val="bg1"/>
                </a:solidFill>
                <a:latin typeface="Univers 65" charset="0"/>
                <a:ea typeface="Univers 65" charset="0"/>
                <a:cs typeface="Univers 65" charset="0"/>
              </a:defRPr>
            </a:lvl1pPr>
          </a:lstStyle>
          <a:p>
            <a:pPr lvl="0"/>
            <a:r>
              <a:rPr lang="en-US"/>
              <a:t>Unit Name Goes Here</a:t>
            </a:r>
            <a:endParaRPr lang="en-US" dirty="0"/>
          </a:p>
        </p:txBody>
      </p:sp>
    </p:spTree>
    <p:extLst>
      <p:ext uri="{BB962C8B-B14F-4D97-AF65-F5344CB8AC3E}">
        <p14:creationId xmlns:p14="http://schemas.microsoft.com/office/powerpoint/2010/main" val="41242772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7"/>
          <p:cNvSpPr>
            <a:spLocks noGrp="1"/>
          </p:cNvSpPr>
          <p:nvPr>
            <p:ph type="body" sz="quarter" idx="10" hasCustomPrompt="1"/>
          </p:nvPr>
        </p:nvSpPr>
        <p:spPr>
          <a:xfrm>
            <a:off x="8432800" y="6324600"/>
            <a:ext cx="3251200" cy="381000"/>
          </a:xfrm>
        </p:spPr>
        <p:txBody>
          <a:bodyPr/>
          <a:lstStyle>
            <a:lvl1pPr marL="0" indent="0" algn="r">
              <a:buNone/>
              <a:defRPr sz="1600" b="1" i="0" baseline="0">
                <a:solidFill>
                  <a:schemeClr val="bg1"/>
                </a:solidFill>
                <a:latin typeface="Univers 65" charset="0"/>
                <a:ea typeface="Univers 65" charset="0"/>
                <a:cs typeface="Univers 65" charset="0"/>
              </a:defRPr>
            </a:lvl1pPr>
          </a:lstStyle>
          <a:p>
            <a:pPr lvl="0"/>
            <a:r>
              <a:rPr lang="en-US"/>
              <a:t>Unit Name Goes Here</a:t>
            </a:r>
            <a:endParaRPr lang="en-US" dirty="0"/>
          </a:p>
        </p:txBody>
      </p:sp>
    </p:spTree>
    <p:extLst>
      <p:ext uri="{BB962C8B-B14F-4D97-AF65-F5344CB8AC3E}">
        <p14:creationId xmlns:p14="http://schemas.microsoft.com/office/powerpoint/2010/main" val="19047133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7"/>
          <p:cNvSpPr>
            <a:spLocks noGrp="1"/>
          </p:cNvSpPr>
          <p:nvPr>
            <p:ph type="body" sz="quarter" idx="10" hasCustomPrompt="1"/>
          </p:nvPr>
        </p:nvSpPr>
        <p:spPr>
          <a:xfrm>
            <a:off x="8432800" y="6324600"/>
            <a:ext cx="3251200" cy="381000"/>
          </a:xfrm>
        </p:spPr>
        <p:txBody>
          <a:bodyPr/>
          <a:lstStyle>
            <a:lvl1pPr marL="0" indent="0" algn="r">
              <a:buNone/>
              <a:defRPr sz="1600" b="1" i="0" baseline="0">
                <a:solidFill>
                  <a:schemeClr val="bg1"/>
                </a:solidFill>
                <a:latin typeface="Univers 65" charset="0"/>
                <a:ea typeface="Univers 65" charset="0"/>
                <a:cs typeface="Univers 65" charset="0"/>
              </a:defRPr>
            </a:lvl1pPr>
          </a:lstStyle>
          <a:p>
            <a:pPr lvl="0"/>
            <a:r>
              <a:rPr lang="en-US"/>
              <a:t>Unit Name Goes Here</a:t>
            </a:r>
            <a:endParaRPr lang="en-US" dirty="0"/>
          </a:p>
        </p:txBody>
      </p:sp>
    </p:spTree>
    <p:extLst>
      <p:ext uri="{BB962C8B-B14F-4D97-AF65-F5344CB8AC3E}">
        <p14:creationId xmlns:p14="http://schemas.microsoft.com/office/powerpoint/2010/main" val="29206291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Text Placeholder 7"/>
          <p:cNvSpPr>
            <a:spLocks noGrp="1"/>
          </p:cNvSpPr>
          <p:nvPr>
            <p:ph type="body" sz="quarter" idx="10" hasCustomPrompt="1"/>
          </p:nvPr>
        </p:nvSpPr>
        <p:spPr>
          <a:xfrm>
            <a:off x="8432800" y="6324600"/>
            <a:ext cx="3251200" cy="381000"/>
          </a:xfrm>
        </p:spPr>
        <p:txBody>
          <a:bodyPr/>
          <a:lstStyle>
            <a:lvl1pPr marL="0" indent="0" algn="r">
              <a:buNone/>
              <a:defRPr sz="1600" b="1" i="0" baseline="0">
                <a:solidFill>
                  <a:schemeClr val="bg1"/>
                </a:solidFill>
                <a:latin typeface="Univers 65" charset="0"/>
                <a:ea typeface="Univers 65" charset="0"/>
                <a:cs typeface="Univers 65" charset="0"/>
              </a:defRPr>
            </a:lvl1pPr>
          </a:lstStyle>
          <a:p>
            <a:pPr lvl="0"/>
            <a:r>
              <a:rPr lang="en-US"/>
              <a:t>Unit Name Goes Here</a:t>
            </a:r>
            <a:endParaRPr lang="en-US" dirty="0"/>
          </a:p>
        </p:txBody>
      </p:sp>
    </p:spTree>
    <p:extLst>
      <p:ext uri="{BB962C8B-B14F-4D97-AF65-F5344CB8AC3E}">
        <p14:creationId xmlns:p14="http://schemas.microsoft.com/office/powerpoint/2010/main" val="37942924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7"/>
          <p:cNvSpPr>
            <a:spLocks noGrp="1"/>
          </p:cNvSpPr>
          <p:nvPr>
            <p:ph type="body" sz="quarter" idx="10" hasCustomPrompt="1"/>
          </p:nvPr>
        </p:nvSpPr>
        <p:spPr>
          <a:xfrm>
            <a:off x="8432800" y="6324600"/>
            <a:ext cx="3251200" cy="381000"/>
          </a:xfrm>
        </p:spPr>
        <p:txBody>
          <a:bodyPr/>
          <a:lstStyle>
            <a:lvl1pPr marL="0" indent="0" algn="r">
              <a:buNone/>
              <a:defRPr sz="1600" b="1" i="0" baseline="0">
                <a:solidFill>
                  <a:schemeClr val="bg1"/>
                </a:solidFill>
                <a:latin typeface="Univers 65" charset="0"/>
                <a:ea typeface="Univers 65" charset="0"/>
                <a:cs typeface="Univers 65" charset="0"/>
              </a:defRPr>
            </a:lvl1pPr>
          </a:lstStyle>
          <a:p>
            <a:pPr lvl="0"/>
            <a:r>
              <a:rPr lang="en-US"/>
              <a:t>Unit Name Goes Here</a:t>
            </a:r>
            <a:endParaRPr lang="en-US" dirty="0"/>
          </a:p>
        </p:txBody>
      </p:sp>
    </p:spTree>
    <p:extLst>
      <p:ext uri="{BB962C8B-B14F-4D97-AF65-F5344CB8AC3E}">
        <p14:creationId xmlns:p14="http://schemas.microsoft.com/office/powerpoint/2010/main" val="13449489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95523-1311-C622-88E8-82B7C9A84A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A8D250-7EAC-467D-59E2-7D8878ACB84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D197E0-1244-BE29-431C-5C05E0F6E9F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BBF73F80-CDD1-18EC-6F3E-604C97833A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53958F-28F8-F397-53ED-D6A23AEAEC78}"/>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85886188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7"/>
          <p:cNvSpPr>
            <a:spLocks noGrp="1"/>
          </p:cNvSpPr>
          <p:nvPr>
            <p:ph type="body" sz="quarter" idx="10" hasCustomPrompt="1"/>
          </p:nvPr>
        </p:nvSpPr>
        <p:spPr>
          <a:xfrm>
            <a:off x="8432800" y="6324600"/>
            <a:ext cx="3251200" cy="381000"/>
          </a:xfrm>
        </p:spPr>
        <p:txBody>
          <a:bodyPr/>
          <a:lstStyle>
            <a:lvl1pPr marL="0" indent="0" algn="r">
              <a:buNone/>
              <a:defRPr sz="1600" b="1" i="0" baseline="0">
                <a:solidFill>
                  <a:schemeClr val="bg1"/>
                </a:solidFill>
                <a:latin typeface="Univers 65" charset="0"/>
                <a:ea typeface="Univers 65" charset="0"/>
                <a:cs typeface="Univers 65" charset="0"/>
              </a:defRPr>
            </a:lvl1pPr>
          </a:lstStyle>
          <a:p>
            <a:pPr lvl="0"/>
            <a:r>
              <a:rPr lang="en-US"/>
              <a:t>Unit Name Goes Here</a:t>
            </a:r>
            <a:endParaRPr lang="en-US" dirty="0"/>
          </a:p>
        </p:txBody>
      </p:sp>
    </p:spTree>
    <p:extLst>
      <p:ext uri="{BB962C8B-B14F-4D97-AF65-F5344CB8AC3E}">
        <p14:creationId xmlns:p14="http://schemas.microsoft.com/office/powerpoint/2010/main" val="39151973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7"/>
          <p:cNvSpPr>
            <a:spLocks noGrp="1"/>
          </p:cNvSpPr>
          <p:nvPr>
            <p:ph type="body" sz="quarter" idx="10" hasCustomPrompt="1"/>
          </p:nvPr>
        </p:nvSpPr>
        <p:spPr>
          <a:xfrm>
            <a:off x="8432800" y="6324600"/>
            <a:ext cx="3251200" cy="381000"/>
          </a:xfrm>
        </p:spPr>
        <p:txBody>
          <a:bodyPr/>
          <a:lstStyle>
            <a:lvl1pPr marL="0" indent="0" algn="r">
              <a:buNone/>
              <a:defRPr sz="1600" b="1" i="0" baseline="0">
                <a:solidFill>
                  <a:schemeClr val="bg1"/>
                </a:solidFill>
                <a:latin typeface="Univers 65" charset="0"/>
                <a:ea typeface="Univers 65" charset="0"/>
                <a:cs typeface="Univers 65" charset="0"/>
              </a:defRPr>
            </a:lvl1pPr>
          </a:lstStyle>
          <a:p>
            <a:pPr lvl="0"/>
            <a:r>
              <a:rPr lang="en-US"/>
              <a:t>Unit Name Goes Here</a:t>
            </a:r>
            <a:endParaRPr lang="en-US" dirty="0"/>
          </a:p>
        </p:txBody>
      </p:sp>
    </p:spTree>
    <p:extLst>
      <p:ext uri="{BB962C8B-B14F-4D97-AF65-F5344CB8AC3E}">
        <p14:creationId xmlns:p14="http://schemas.microsoft.com/office/powerpoint/2010/main" val="319451804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10600" y="152400"/>
            <a:ext cx="2667000" cy="50292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152400"/>
            <a:ext cx="7797800" cy="50292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7"/>
          <p:cNvSpPr>
            <a:spLocks noGrp="1"/>
          </p:cNvSpPr>
          <p:nvPr>
            <p:ph type="body" sz="quarter" idx="10" hasCustomPrompt="1"/>
          </p:nvPr>
        </p:nvSpPr>
        <p:spPr>
          <a:xfrm>
            <a:off x="8432800" y="6324600"/>
            <a:ext cx="3251200" cy="381000"/>
          </a:xfrm>
        </p:spPr>
        <p:txBody>
          <a:bodyPr/>
          <a:lstStyle>
            <a:lvl1pPr marL="0" indent="0" algn="r">
              <a:buNone/>
              <a:defRPr sz="1600" b="1" i="0" baseline="0">
                <a:solidFill>
                  <a:schemeClr val="bg1"/>
                </a:solidFill>
                <a:latin typeface="Univers 65" charset="0"/>
                <a:ea typeface="Univers 65" charset="0"/>
                <a:cs typeface="Univers 65" charset="0"/>
              </a:defRPr>
            </a:lvl1pPr>
          </a:lstStyle>
          <a:p>
            <a:pPr lvl="0"/>
            <a:r>
              <a:rPr lang="en-US"/>
              <a:t>Unit Name Goes Here</a:t>
            </a:r>
            <a:endParaRPr lang="en-US" dirty="0"/>
          </a:p>
        </p:txBody>
      </p:sp>
    </p:spTree>
    <p:extLst>
      <p:ext uri="{BB962C8B-B14F-4D97-AF65-F5344CB8AC3E}">
        <p14:creationId xmlns:p14="http://schemas.microsoft.com/office/powerpoint/2010/main" val="43166550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505D9-C5FD-9454-D58B-C7DD9F549DA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A73B051-C440-6725-12AF-204CEF30F3A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1414205-1F3A-BB2F-7A2F-95A937DB0557}"/>
              </a:ext>
            </a:extLst>
          </p:cNvPr>
          <p:cNvSpPr>
            <a:spLocks noGrp="1"/>
          </p:cNvSpPr>
          <p:nvPr>
            <p:ph type="dt" sz="half" idx="10"/>
          </p:nvPr>
        </p:nvSpPr>
        <p:spPr/>
        <p:txBody>
          <a:bodyPr/>
          <a:lstStyle/>
          <a:p>
            <a:fld id="{9FE826E4-BC19-A04D-BBC1-B2706592B965}" type="datetimeFigureOut">
              <a:rPr lang="en-US" smtClean="0"/>
              <a:t>5/13/25</a:t>
            </a:fld>
            <a:endParaRPr lang="en-US"/>
          </a:p>
        </p:txBody>
      </p:sp>
      <p:sp>
        <p:nvSpPr>
          <p:cNvPr id="5" name="Footer Placeholder 4">
            <a:extLst>
              <a:ext uri="{FF2B5EF4-FFF2-40B4-BE49-F238E27FC236}">
                <a16:creationId xmlns:a16="http://schemas.microsoft.com/office/drawing/2014/main" id="{B70C7DDE-FFA1-BC0F-82FD-BF260375E6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147B5D-D45C-E9CD-DB08-FA48AEAFF087}"/>
              </a:ext>
            </a:extLst>
          </p:cNvPr>
          <p:cNvSpPr>
            <a:spLocks noGrp="1"/>
          </p:cNvSpPr>
          <p:nvPr>
            <p:ph type="sldNum" sz="quarter" idx="12"/>
          </p:nvPr>
        </p:nvSpPr>
        <p:spPr/>
        <p:txBody>
          <a:bodyPr/>
          <a:lstStyle/>
          <a:p>
            <a:fld id="{4C4E5A34-715D-D745-9712-FFD0837E45DF}" type="slidenum">
              <a:rPr lang="en-US" smtClean="0"/>
              <a:t>‹#›</a:t>
            </a:fld>
            <a:endParaRPr lang="en-US"/>
          </a:p>
        </p:txBody>
      </p:sp>
    </p:spTree>
    <p:extLst>
      <p:ext uri="{BB962C8B-B14F-4D97-AF65-F5344CB8AC3E}">
        <p14:creationId xmlns:p14="http://schemas.microsoft.com/office/powerpoint/2010/main" val="179739136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C6B69-D665-157F-D7A8-B407D64246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53A8B8-A4F2-1E3B-8ED2-B28659A2124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D28E24-D0C0-4950-D381-23BB81FE0603}"/>
              </a:ext>
            </a:extLst>
          </p:cNvPr>
          <p:cNvSpPr>
            <a:spLocks noGrp="1"/>
          </p:cNvSpPr>
          <p:nvPr>
            <p:ph type="dt" sz="half" idx="10"/>
          </p:nvPr>
        </p:nvSpPr>
        <p:spPr/>
        <p:txBody>
          <a:bodyPr/>
          <a:lstStyle/>
          <a:p>
            <a:fld id="{9FE826E4-BC19-A04D-BBC1-B2706592B965}" type="datetimeFigureOut">
              <a:rPr lang="en-US" smtClean="0"/>
              <a:t>5/13/25</a:t>
            </a:fld>
            <a:endParaRPr lang="en-US"/>
          </a:p>
        </p:txBody>
      </p:sp>
      <p:sp>
        <p:nvSpPr>
          <p:cNvPr id="5" name="Footer Placeholder 4">
            <a:extLst>
              <a:ext uri="{FF2B5EF4-FFF2-40B4-BE49-F238E27FC236}">
                <a16:creationId xmlns:a16="http://schemas.microsoft.com/office/drawing/2014/main" id="{35D93EF1-FAB5-69BC-F775-8A35A0EBC0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D3D801-BBC3-67D8-7C3C-7133DFD18B22}"/>
              </a:ext>
            </a:extLst>
          </p:cNvPr>
          <p:cNvSpPr>
            <a:spLocks noGrp="1"/>
          </p:cNvSpPr>
          <p:nvPr>
            <p:ph type="sldNum" sz="quarter" idx="12"/>
          </p:nvPr>
        </p:nvSpPr>
        <p:spPr/>
        <p:txBody>
          <a:bodyPr/>
          <a:lstStyle/>
          <a:p>
            <a:fld id="{4C4E5A34-715D-D745-9712-FFD0837E45DF}" type="slidenum">
              <a:rPr lang="en-US" smtClean="0"/>
              <a:t>‹#›</a:t>
            </a:fld>
            <a:endParaRPr lang="en-US"/>
          </a:p>
        </p:txBody>
      </p:sp>
    </p:spTree>
    <p:extLst>
      <p:ext uri="{BB962C8B-B14F-4D97-AF65-F5344CB8AC3E}">
        <p14:creationId xmlns:p14="http://schemas.microsoft.com/office/powerpoint/2010/main" val="400267546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7B74C-A4A8-A74A-68B2-B356C908C42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1E0579F-F06A-DC45-CB18-9AAFC4519F8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119CD2E-9FFB-B211-77D2-CB9CA33D4176}"/>
              </a:ext>
            </a:extLst>
          </p:cNvPr>
          <p:cNvSpPr>
            <a:spLocks noGrp="1"/>
          </p:cNvSpPr>
          <p:nvPr>
            <p:ph type="dt" sz="half" idx="10"/>
          </p:nvPr>
        </p:nvSpPr>
        <p:spPr/>
        <p:txBody>
          <a:bodyPr/>
          <a:lstStyle/>
          <a:p>
            <a:fld id="{9FE826E4-BC19-A04D-BBC1-B2706592B965}" type="datetimeFigureOut">
              <a:rPr lang="en-US" smtClean="0"/>
              <a:t>5/13/25</a:t>
            </a:fld>
            <a:endParaRPr lang="en-US"/>
          </a:p>
        </p:txBody>
      </p:sp>
      <p:sp>
        <p:nvSpPr>
          <p:cNvPr id="5" name="Footer Placeholder 4">
            <a:extLst>
              <a:ext uri="{FF2B5EF4-FFF2-40B4-BE49-F238E27FC236}">
                <a16:creationId xmlns:a16="http://schemas.microsoft.com/office/drawing/2014/main" id="{E47BAA54-76CA-DEE0-2999-BBCDA286AB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8EABAD-D617-3BF3-C9BC-FC6C26D9901C}"/>
              </a:ext>
            </a:extLst>
          </p:cNvPr>
          <p:cNvSpPr>
            <a:spLocks noGrp="1"/>
          </p:cNvSpPr>
          <p:nvPr>
            <p:ph type="sldNum" sz="quarter" idx="12"/>
          </p:nvPr>
        </p:nvSpPr>
        <p:spPr/>
        <p:txBody>
          <a:bodyPr/>
          <a:lstStyle/>
          <a:p>
            <a:fld id="{4C4E5A34-715D-D745-9712-FFD0837E45DF}" type="slidenum">
              <a:rPr lang="en-US" smtClean="0"/>
              <a:t>‹#›</a:t>
            </a:fld>
            <a:endParaRPr lang="en-US"/>
          </a:p>
        </p:txBody>
      </p:sp>
    </p:spTree>
    <p:extLst>
      <p:ext uri="{BB962C8B-B14F-4D97-AF65-F5344CB8AC3E}">
        <p14:creationId xmlns:p14="http://schemas.microsoft.com/office/powerpoint/2010/main" val="157718284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4442C-7082-FE58-3071-914A1FC46F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C63387-EE1B-DFCD-B21F-C2005926D4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7D20156-7E22-27EF-8066-163571846FE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42E012B-71D0-0731-1825-B20503ABBCD1}"/>
              </a:ext>
            </a:extLst>
          </p:cNvPr>
          <p:cNvSpPr>
            <a:spLocks noGrp="1"/>
          </p:cNvSpPr>
          <p:nvPr>
            <p:ph type="dt" sz="half" idx="10"/>
          </p:nvPr>
        </p:nvSpPr>
        <p:spPr/>
        <p:txBody>
          <a:bodyPr/>
          <a:lstStyle/>
          <a:p>
            <a:fld id="{9FE826E4-BC19-A04D-BBC1-B2706592B965}" type="datetimeFigureOut">
              <a:rPr lang="en-US" smtClean="0"/>
              <a:t>5/13/25</a:t>
            </a:fld>
            <a:endParaRPr lang="en-US"/>
          </a:p>
        </p:txBody>
      </p:sp>
      <p:sp>
        <p:nvSpPr>
          <p:cNvPr id="6" name="Footer Placeholder 5">
            <a:extLst>
              <a:ext uri="{FF2B5EF4-FFF2-40B4-BE49-F238E27FC236}">
                <a16:creationId xmlns:a16="http://schemas.microsoft.com/office/drawing/2014/main" id="{9D03BAA3-ECAA-F504-3075-5128E0D54F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846076-E00A-0C10-6BEB-391D8791B2A9}"/>
              </a:ext>
            </a:extLst>
          </p:cNvPr>
          <p:cNvSpPr>
            <a:spLocks noGrp="1"/>
          </p:cNvSpPr>
          <p:nvPr>
            <p:ph type="sldNum" sz="quarter" idx="12"/>
          </p:nvPr>
        </p:nvSpPr>
        <p:spPr/>
        <p:txBody>
          <a:bodyPr/>
          <a:lstStyle/>
          <a:p>
            <a:fld id="{4C4E5A34-715D-D745-9712-FFD0837E45DF}" type="slidenum">
              <a:rPr lang="en-US" smtClean="0"/>
              <a:t>‹#›</a:t>
            </a:fld>
            <a:endParaRPr lang="en-US"/>
          </a:p>
        </p:txBody>
      </p:sp>
    </p:spTree>
    <p:extLst>
      <p:ext uri="{BB962C8B-B14F-4D97-AF65-F5344CB8AC3E}">
        <p14:creationId xmlns:p14="http://schemas.microsoft.com/office/powerpoint/2010/main" val="302343323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0A84D-BA49-164B-4BBC-71AAFC83E0B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8761760-B82E-AFFE-0C2C-488BC7EDC9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29E11A-30DC-DBBD-8D9F-EF393617616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C518A12-5A42-A856-B550-357A774AEBA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CD89234-6EAD-ECA4-8FD2-E87C0528281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EE5753E-75C9-435E-E886-9F6148588352}"/>
              </a:ext>
            </a:extLst>
          </p:cNvPr>
          <p:cNvSpPr>
            <a:spLocks noGrp="1"/>
          </p:cNvSpPr>
          <p:nvPr>
            <p:ph type="dt" sz="half" idx="10"/>
          </p:nvPr>
        </p:nvSpPr>
        <p:spPr/>
        <p:txBody>
          <a:bodyPr/>
          <a:lstStyle/>
          <a:p>
            <a:fld id="{9FE826E4-BC19-A04D-BBC1-B2706592B965}" type="datetimeFigureOut">
              <a:rPr lang="en-US" smtClean="0"/>
              <a:t>5/13/25</a:t>
            </a:fld>
            <a:endParaRPr lang="en-US"/>
          </a:p>
        </p:txBody>
      </p:sp>
      <p:sp>
        <p:nvSpPr>
          <p:cNvPr id="8" name="Footer Placeholder 7">
            <a:extLst>
              <a:ext uri="{FF2B5EF4-FFF2-40B4-BE49-F238E27FC236}">
                <a16:creationId xmlns:a16="http://schemas.microsoft.com/office/drawing/2014/main" id="{EF681316-CD01-635F-0F55-B4BFEA6E589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90D990E-AD30-028B-CCFA-20C82987570C}"/>
              </a:ext>
            </a:extLst>
          </p:cNvPr>
          <p:cNvSpPr>
            <a:spLocks noGrp="1"/>
          </p:cNvSpPr>
          <p:nvPr>
            <p:ph type="sldNum" sz="quarter" idx="12"/>
          </p:nvPr>
        </p:nvSpPr>
        <p:spPr/>
        <p:txBody>
          <a:bodyPr/>
          <a:lstStyle/>
          <a:p>
            <a:fld id="{4C4E5A34-715D-D745-9712-FFD0837E45DF}" type="slidenum">
              <a:rPr lang="en-US" smtClean="0"/>
              <a:t>‹#›</a:t>
            </a:fld>
            <a:endParaRPr lang="en-US"/>
          </a:p>
        </p:txBody>
      </p:sp>
    </p:spTree>
    <p:extLst>
      <p:ext uri="{BB962C8B-B14F-4D97-AF65-F5344CB8AC3E}">
        <p14:creationId xmlns:p14="http://schemas.microsoft.com/office/powerpoint/2010/main" val="284681389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28FBD-3328-E6BC-D801-5FC941BF3F7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DFAC3BF-840B-8E56-6181-B33E5DD2A0DF}"/>
              </a:ext>
            </a:extLst>
          </p:cNvPr>
          <p:cNvSpPr>
            <a:spLocks noGrp="1"/>
          </p:cNvSpPr>
          <p:nvPr>
            <p:ph type="dt" sz="half" idx="10"/>
          </p:nvPr>
        </p:nvSpPr>
        <p:spPr/>
        <p:txBody>
          <a:bodyPr/>
          <a:lstStyle/>
          <a:p>
            <a:fld id="{9FE826E4-BC19-A04D-BBC1-B2706592B965}" type="datetimeFigureOut">
              <a:rPr lang="en-US" smtClean="0"/>
              <a:t>5/13/25</a:t>
            </a:fld>
            <a:endParaRPr lang="en-US"/>
          </a:p>
        </p:txBody>
      </p:sp>
      <p:sp>
        <p:nvSpPr>
          <p:cNvPr id="4" name="Footer Placeholder 3">
            <a:extLst>
              <a:ext uri="{FF2B5EF4-FFF2-40B4-BE49-F238E27FC236}">
                <a16:creationId xmlns:a16="http://schemas.microsoft.com/office/drawing/2014/main" id="{807E846A-EE46-3407-EB73-4FF13A2DEAF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AC385DD-5FFE-117F-3B9D-A3B644D1E06C}"/>
              </a:ext>
            </a:extLst>
          </p:cNvPr>
          <p:cNvSpPr>
            <a:spLocks noGrp="1"/>
          </p:cNvSpPr>
          <p:nvPr>
            <p:ph type="sldNum" sz="quarter" idx="12"/>
          </p:nvPr>
        </p:nvSpPr>
        <p:spPr/>
        <p:txBody>
          <a:bodyPr/>
          <a:lstStyle/>
          <a:p>
            <a:fld id="{4C4E5A34-715D-D745-9712-FFD0837E45DF}" type="slidenum">
              <a:rPr lang="en-US" smtClean="0"/>
              <a:t>‹#›</a:t>
            </a:fld>
            <a:endParaRPr lang="en-US"/>
          </a:p>
        </p:txBody>
      </p:sp>
    </p:spTree>
    <p:extLst>
      <p:ext uri="{BB962C8B-B14F-4D97-AF65-F5344CB8AC3E}">
        <p14:creationId xmlns:p14="http://schemas.microsoft.com/office/powerpoint/2010/main" val="18480008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2EC661-37FB-B2F7-1F2E-F6FAAE50755E}"/>
              </a:ext>
            </a:extLst>
          </p:cNvPr>
          <p:cNvSpPr>
            <a:spLocks noGrp="1"/>
          </p:cNvSpPr>
          <p:nvPr>
            <p:ph type="dt" sz="half" idx="10"/>
          </p:nvPr>
        </p:nvSpPr>
        <p:spPr/>
        <p:txBody>
          <a:bodyPr/>
          <a:lstStyle/>
          <a:p>
            <a:fld id="{9FE826E4-BC19-A04D-BBC1-B2706592B965}" type="datetimeFigureOut">
              <a:rPr lang="en-US" smtClean="0"/>
              <a:t>5/13/25</a:t>
            </a:fld>
            <a:endParaRPr lang="en-US"/>
          </a:p>
        </p:txBody>
      </p:sp>
      <p:sp>
        <p:nvSpPr>
          <p:cNvPr id="3" name="Footer Placeholder 2">
            <a:extLst>
              <a:ext uri="{FF2B5EF4-FFF2-40B4-BE49-F238E27FC236}">
                <a16:creationId xmlns:a16="http://schemas.microsoft.com/office/drawing/2014/main" id="{AD4F206B-0466-344F-4019-0A1DB69795F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8409EDB-85BE-EFF1-333D-0761E3C539F7}"/>
              </a:ext>
            </a:extLst>
          </p:cNvPr>
          <p:cNvSpPr>
            <a:spLocks noGrp="1"/>
          </p:cNvSpPr>
          <p:nvPr>
            <p:ph type="sldNum" sz="quarter" idx="12"/>
          </p:nvPr>
        </p:nvSpPr>
        <p:spPr/>
        <p:txBody>
          <a:bodyPr/>
          <a:lstStyle/>
          <a:p>
            <a:fld id="{4C4E5A34-715D-D745-9712-FFD0837E45DF}" type="slidenum">
              <a:rPr lang="en-US" smtClean="0"/>
              <a:t>‹#›</a:t>
            </a:fld>
            <a:endParaRPr lang="en-US"/>
          </a:p>
        </p:txBody>
      </p:sp>
    </p:spTree>
    <p:extLst>
      <p:ext uri="{BB962C8B-B14F-4D97-AF65-F5344CB8AC3E}">
        <p14:creationId xmlns:p14="http://schemas.microsoft.com/office/powerpoint/2010/main" val="4267933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9DFF4-26E6-83E7-3C9B-3E5AFAF003B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ABCADEA-F732-B1EB-E17F-114454E265F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868489E-CF3B-1A65-CE95-81FFDCA9F4A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0672A2E7-F5F1-2870-8BAC-ABCEA1A1D8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A19C36-4A75-7DAB-9760-B81DDAD36364}"/>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75577166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660BD-957E-8894-585F-DE355CBA9DA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4908A2E-9778-B243-8BD4-82CA4DEA3B2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69771FE-5C26-AAE6-970F-840DD2AECA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9BE2F79-DADA-4C0A-E92E-82D3E7B1B3BF}"/>
              </a:ext>
            </a:extLst>
          </p:cNvPr>
          <p:cNvSpPr>
            <a:spLocks noGrp="1"/>
          </p:cNvSpPr>
          <p:nvPr>
            <p:ph type="dt" sz="half" idx="10"/>
          </p:nvPr>
        </p:nvSpPr>
        <p:spPr/>
        <p:txBody>
          <a:bodyPr/>
          <a:lstStyle/>
          <a:p>
            <a:fld id="{9FE826E4-BC19-A04D-BBC1-B2706592B965}" type="datetimeFigureOut">
              <a:rPr lang="en-US" smtClean="0"/>
              <a:t>5/13/25</a:t>
            </a:fld>
            <a:endParaRPr lang="en-US"/>
          </a:p>
        </p:txBody>
      </p:sp>
      <p:sp>
        <p:nvSpPr>
          <p:cNvPr id="6" name="Footer Placeholder 5">
            <a:extLst>
              <a:ext uri="{FF2B5EF4-FFF2-40B4-BE49-F238E27FC236}">
                <a16:creationId xmlns:a16="http://schemas.microsoft.com/office/drawing/2014/main" id="{20279463-7A70-D7E5-F950-A815807C0F5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EA0E27-49A7-C85F-E599-BE9EEA00DD33}"/>
              </a:ext>
            </a:extLst>
          </p:cNvPr>
          <p:cNvSpPr>
            <a:spLocks noGrp="1"/>
          </p:cNvSpPr>
          <p:nvPr>
            <p:ph type="sldNum" sz="quarter" idx="12"/>
          </p:nvPr>
        </p:nvSpPr>
        <p:spPr/>
        <p:txBody>
          <a:bodyPr/>
          <a:lstStyle/>
          <a:p>
            <a:fld id="{4C4E5A34-715D-D745-9712-FFD0837E45DF}" type="slidenum">
              <a:rPr lang="en-US" smtClean="0"/>
              <a:t>‹#›</a:t>
            </a:fld>
            <a:endParaRPr lang="en-US"/>
          </a:p>
        </p:txBody>
      </p:sp>
    </p:spTree>
    <p:extLst>
      <p:ext uri="{BB962C8B-B14F-4D97-AF65-F5344CB8AC3E}">
        <p14:creationId xmlns:p14="http://schemas.microsoft.com/office/powerpoint/2010/main" val="185879909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36EBE-43BD-63A7-321E-526016AD4BA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C6893F0-67E6-86C5-A3CD-4BFD1046107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E30DA8A-1E89-6629-2ED4-FF72C3B7A5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72E3613-5404-ABDD-CB2A-C101F4D59A9F}"/>
              </a:ext>
            </a:extLst>
          </p:cNvPr>
          <p:cNvSpPr>
            <a:spLocks noGrp="1"/>
          </p:cNvSpPr>
          <p:nvPr>
            <p:ph type="dt" sz="half" idx="10"/>
          </p:nvPr>
        </p:nvSpPr>
        <p:spPr/>
        <p:txBody>
          <a:bodyPr/>
          <a:lstStyle/>
          <a:p>
            <a:fld id="{9FE826E4-BC19-A04D-BBC1-B2706592B965}" type="datetimeFigureOut">
              <a:rPr lang="en-US" smtClean="0"/>
              <a:t>5/13/25</a:t>
            </a:fld>
            <a:endParaRPr lang="en-US"/>
          </a:p>
        </p:txBody>
      </p:sp>
      <p:sp>
        <p:nvSpPr>
          <p:cNvPr id="6" name="Footer Placeholder 5">
            <a:extLst>
              <a:ext uri="{FF2B5EF4-FFF2-40B4-BE49-F238E27FC236}">
                <a16:creationId xmlns:a16="http://schemas.microsoft.com/office/drawing/2014/main" id="{32395F9A-45E7-75B5-71AE-8570FEA69E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A052B9-DE39-4458-F394-50A3DC329603}"/>
              </a:ext>
            </a:extLst>
          </p:cNvPr>
          <p:cNvSpPr>
            <a:spLocks noGrp="1"/>
          </p:cNvSpPr>
          <p:nvPr>
            <p:ph type="sldNum" sz="quarter" idx="12"/>
          </p:nvPr>
        </p:nvSpPr>
        <p:spPr/>
        <p:txBody>
          <a:bodyPr/>
          <a:lstStyle/>
          <a:p>
            <a:fld id="{4C4E5A34-715D-D745-9712-FFD0837E45DF}" type="slidenum">
              <a:rPr lang="en-US" smtClean="0"/>
              <a:t>‹#›</a:t>
            </a:fld>
            <a:endParaRPr lang="en-US"/>
          </a:p>
        </p:txBody>
      </p:sp>
    </p:spTree>
    <p:extLst>
      <p:ext uri="{BB962C8B-B14F-4D97-AF65-F5344CB8AC3E}">
        <p14:creationId xmlns:p14="http://schemas.microsoft.com/office/powerpoint/2010/main" val="16426126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75755-5460-5021-205F-B1C7F836CD3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5F2BDE0-F951-8527-EB1F-E9834BE5EAE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73D47B-601E-FFBF-78B5-3BEEF877FF42}"/>
              </a:ext>
            </a:extLst>
          </p:cNvPr>
          <p:cNvSpPr>
            <a:spLocks noGrp="1"/>
          </p:cNvSpPr>
          <p:nvPr>
            <p:ph type="dt" sz="half" idx="10"/>
          </p:nvPr>
        </p:nvSpPr>
        <p:spPr/>
        <p:txBody>
          <a:bodyPr/>
          <a:lstStyle/>
          <a:p>
            <a:fld id="{9FE826E4-BC19-A04D-BBC1-B2706592B965}" type="datetimeFigureOut">
              <a:rPr lang="en-US" smtClean="0"/>
              <a:t>5/13/25</a:t>
            </a:fld>
            <a:endParaRPr lang="en-US"/>
          </a:p>
        </p:txBody>
      </p:sp>
      <p:sp>
        <p:nvSpPr>
          <p:cNvPr id="5" name="Footer Placeholder 4">
            <a:extLst>
              <a:ext uri="{FF2B5EF4-FFF2-40B4-BE49-F238E27FC236}">
                <a16:creationId xmlns:a16="http://schemas.microsoft.com/office/drawing/2014/main" id="{9593BE45-84FC-9BBE-C6A1-8810EA53DE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DE1B07-D3C7-3A49-A9AD-387357E5991F}"/>
              </a:ext>
            </a:extLst>
          </p:cNvPr>
          <p:cNvSpPr>
            <a:spLocks noGrp="1"/>
          </p:cNvSpPr>
          <p:nvPr>
            <p:ph type="sldNum" sz="quarter" idx="12"/>
          </p:nvPr>
        </p:nvSpPr>
        <p:spPr/>
        <p:txBody>
          <a:bodyPr/>
          <a:lstStyle/>
          <a:p>
            <a:fld id="{4C4E5A34-715D-D745-9712-FFD0837E45DF}" type="slidenum">
              <a:rPr lang="en-US" smtClean="0"/>
              <a:t>‹#›</a:t>
            </a:fld>
            <a:endParaRPr lang="en-US"/>
          </a:p>
        </p:txBody>
      </p:sp>
    </p:spTree>
    <p:extLst>
      <p:ext uri="{BB962C8B-B14F-4D97-AF65-F5344CB8AC3E}">
        <p14:creationId xmlns:p14="http://schemas.microsoft.com/office/powerpoint/2010/main" val="126046544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590A1B8-AC9D-6712-03FB-2FDA6078590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269F8BD-EB38-1224-85D4-E1121D8734D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161580-3B4D-20BB-5A44-B0F05BDE092D}"/>
              </a:ext>
            </a:extLst>
          </p:cNvPr>
          <p:cNvSpPr>
            <a:spLocks noGrp="1"/>
          </p:cNvSpPr>
          <p:nvPr>
            <p:ph type="dt" sz="half" idx="10"/>
          </p:nvPr>
        </p:nvSpPr>
        <p:spPr/>
        <p:txBody>
          <a:bodyPr/>
          <a:lstStyle/>
          <a:p>
            <a:fld id="{9FE826E4-BC19-A04D-BBC1-B2706592B965}" type="datetimeFigureOut">
              <a:rPr lang="en-US" smtClean="0"/>
              <a:t>5/13/25</a:t>
            </a:fld>
            <a:endParaRPr lang="en-US"/>
          </a:p>
        </p:txBody>
      </p:sp>
      <p:sp>
        <p:nvSpPr>
          <p:cNvPr id="5" name="Footer Placeholder 4">
            <a:extLst>
              <a:ext uri="{FF2B5EF4-FFF2-40B4-BE49-F238E27FC236}">
                <a16:creationId xmlns:a16="http://schemas.microsoft.com/office/drawing/2014/main" id="{D16DABA3-75B2-962F-5E86-69F8BC5AF8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D71B84-2D08-371C-336F-C050DDD37CD6}"/>
              </a:ext>
            </a:extLst>
          </p:cNvPr>
          <p:cNvSpPr>
            <a:spLocks noGrp="1"/>
          </p:cNvSpPr>
          <p:nvPr>
            <p:ph type="sldNum" sz="quarter" idx="12"/>
          </p:nvPr>
        </p:nvSpPr>
        <p:spPr/>
        <p:txBody>
          <a:bodyPr/>
          <a:lstStyle/>
          <a:p>
            <a:fld id="{4C4E5A34-715D-D745-9712-FFD0837E45DF}" type="slidenum">
              <a:rPr lang="en-US" smtClean="0"/>
              <a:t>‹#›</a:t>
            </a:fld>
            <a:endParaRPr lang="en-US"/>
          </a:p>
        </p:txBody>
      </p:sp>
    </p:spTree>
    <p:extLst>
      <p:ext uri="{BB962C8B-B14F-4D97-AF65-F5344CB8AC3E}">
        <p14:creationId xmlns:p14="http://schemas.microsoft.com/office/powerpoint/2010/main" val="3398859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9FC1F-79A5-AAFA-5218-025F7F82CDE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E3CA147-9F77-258C-E336-41C05EBEB0F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D941591-59F1-728C-AF84-FC67E7A6201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477756-506B-FD24-3A6D-CFF668948ED9}"/>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64643B99-2CEA-5008-511A-D6F997E4C3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98A831-F50C-10E5-7086-71088E43360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7189052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FCF0A-CA31-1CF4-0697-105985D548E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44A58C1-4624-C955-C79F-6CE49B43D64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961D060-17E6-BC61-5E4F-E47973275E6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A621AD2-FA36-DBEC-9205-FB87E31B7F2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72158D8-3D2C-A7C6-D6E8-F41D9F54AC0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C124CB1-6D45-60C6-D3E0-53EAAFF5299C}"/>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2659D74F-4162-6794-2CBA-80CA326049B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BAC5B53-E170-270C-0CBC-C16183A18061}"/>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5331346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4644D-3EB5-42BE-643C-18C5D7724E9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A3F48E-CB15-E26E-BDB4-5F3D9A68FE42}"/>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271347D5-7096-1515-41A8-284B529FE25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B12755-1E82-0729-C51C-806CC147969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1207029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81E6ABD-3E44-3B33-1E94-EDC5FE6BD246}"/>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381DB1E6-BE4D-3B28-E789-74645BBFC6C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1606995-3F14-522A-CD7E-EDA42DD4CE1C}"/>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2514903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D3413-363A-1239-0547-2B783376D10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32826E3-DD8D-0EC8-1526-D5B96240F8C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6FA9A6C-0A7F-47E7-F15F-929B8296D0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E5AAC1-F58D-06F6-A9F7-5904F274F95F}"/>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6602EE81-F033-C1E4-65EE-A62B72879E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508B62-730E-BCD8-77B1-8D962424B9D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899048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B3805-4E8E-852B-C948-5993A6992A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F2B6D76-61E9-A27D-1D63-B2FD5D2CB1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A3548C9-FBAC-30B3-EF2D-3F4C1E701E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5C03F9-8179-A47F-D40E-59131C562075}"/>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81DE30B9-C2EF-B6DF-F21A-3884482A57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39A101-962D-D992-24EA-B81B500A9C3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024850812"/>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2.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image" Target="../media/image3.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8319CB-082B-6EF5-2452-8C7918B269D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76EE32-DB57-FE4E-9EC0-D0D7F550945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E86A51-1962-02D5-B37E-B0222F55AE5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endParaRPr lang="en-US"/>
          </a:p>
        </p:txBody>
      </p:sp>
      <p:sp>
        <p:nvSpPr>
          <p:cNvPr id="5" name="Footer Placeholder 4">
            <a:extLst>
              <a:ext uri="{FF2B5EF4-FFF2-40B4-BE49-F238E27FC236}">
                <a16:creationId xmlns:a16="http://schemas.microsoft.com/office/drawing/2014/main" id="{D1343822-AF53-7E51-0249-B86C33A5E8B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1625DFF-3870-668D-507A-89B097498B2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90470050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2" name="Rectangle 8"/>
          <p:cNvSpPr>
            <a:spLocks noChangeArrowheads="1"/>
          </p:cNvSpPr>
          <p:nvPr/>
        </p:nvSpPr>
        <p:spPr bwMode="auto">
          <a:xfrm>
            <a:off x="0" y="6096000"/>
            <a:ext cx="12192000" cy="762000"/>
          </a:xfrm>
          <a:prstGeom prst="rect">
            <a:avLst/>
          </a:prstGeom>
          <a:solidFill>
            <a:srgbClr val="C8102E"/>
          </a:solidFill>
          <a:ln w="9525">
            <a:noFill/>
            <a:miter lim="800000"/>
            <a:headEnd/>
            <a:tailEnd/>
          </a:ln>
          <a:effectLst/>
        </p:spPr>
        <p:txBody>
          <a:bodyPr wrap="none" anchor="ctr">
            <a:prstTxWarp prst="textNoShape">
              <a:avLst/>
            </a:prstTxWarp>
          </a:bodyPr>
          <a:lstStyle/>
          <a:p>
            <a:endParaRPr lang="en-US" sz="1800" dirty="0"/>
          </a:p>
        </p:txBody>
      </p:sp>
      <p:sp>
        <p:nvSpPr>
          <p:cNvPr id="1026" name="Rectangle 2"/>
          <p:cNvSpPr>
            <a:spLocks noGrp="1" noChangeArrowheads="1"/>
          </p:cNvSpPr>
          <p:nvPr>
            <p:ph type="title"/>
          </p:nvPr>
        </p:nvSpPr>
        <p:spPr bwMode="auto">
          <a:xfrm>
            <a:off x="609600" y="152400"/>
            <a:ext cx="103632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1027" name="Rectangle 3"/>
          <p:cNvSpPr>
            <a:spLocks noGrp="1" noChangeArrowheads="1"/>
          </p:cNvSpPr>
          <p:nvPr>
            <p:ph type="body" idx="1"/>
          </p:nvPr>
        </p:nvSpPr>
        <p:spPr bwMode="auto">
          <a:xfrm>
            <a:off x="1117600" y="1066800"/>
            <a:ext cx="101600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35" name="Text Box 11"/>
          <p:cNvSpPr txBox="1">
            <a:spLocks noChangeArrowheads="1"/>
          </p:cNvSpPr>
          <p:nvPr/>
        </p:nvSpPr>
        <p:spPr bwMode="auto">
          <a:xfrm>
            <a:off x="283634" y="3489325"/>
            <a:ext cx="184731" cy="369332"/>
          </a:xfrm>
          <a:prstGeom prst="rect">
            <a:avLst/>
          </a:prstGeom>
          <a:noFill/>
          <a:ln w="9525">
            <a:noFill/>
            <a:miter lim="800000"/>
            <a:headEnd/>
            <a:tailEnd/>
          </a:ln>
          <a:effectLst/>
        </p:spPr>
        <p:txBody>
          <a:bodyPr wrap="none">
            <a:prstTxWarp prst="textNoShape">
              <a:avLst/>
            </a:prstTxWarp>
            <a:spAutoFit/>
          </a:bodyPr>
          <a:lstStyle/>
          <a:p>
            <a:endParaRPr lang="en-US" sz="1800"/>
          </a:p>
        </p:txBody>
      </p:sp>
      <p:pic>
        <p:nvPicPr>
          <p:cNvPr id="9" name="Picture 11" descr="ISU LEFT white.eps"/>
          <p:cNvPicPr>
            <a:picLocks noChangeAspect="1"/>
          </p:cNvPicPr>
          <p:nvPr/>
        </p:nvPicPr>
        <p:blipFill>
          <a:blip r:embed="rId13"/>
          <a:srcRect b="38235"/>
          <a:stretch>
            <a:fillRect/>
          </a:stretch>
        </p:blipFill>
        <p:spPr bwMode="auto">
          <a:xfrm>
            <a:off x="711200" y="6365928"/>
            <a:ext cx="4267200" cy="263473"/>
          </a:xfrm>
          <a:prstGeom prst="rect">
            <a:avLst/>
          </a:prstGeom>
          <a:noFill/>
          <a:ln w="9525">
            <a:noFill/>
            <a:miter lim="800000"/>
            <a:headEnd/>
            <a:tailEnd/>
          </a:ln>
        </p:spPr>
      </p:pic>
      <p:sp>
        <p:nvSpPr>
          <p:cNvPr id="2" name="Footer Placeholder 1"/>
          <p:cNvSpPr>
            <a:spLocks noGrp="1"/>
          </p:cNvSpPr>
          <p:nvPr>
            <p:ph type="ftr" sz="quarter" idx="3"/>
          </p:nvPr>
        </p:nvSpPr>
        <p:spPr>
          <a:xfrm>
            <a:off x="7689851" y="6310313"/>
            <a:ext cx="4114800" cy="365125"/>
          </a:xfrm>
          <a:prstGeom prst="rect">
            <a:avLst/>
          </a:prstGeom>
        </p:spPr>
        <p:txBody>
          <a:bodyPr vert="horz" lIns="91440" tIns="45720" rIns="91440" bIns="45720" rtlCol="0" anchor="ctr"/>
          <a:lstStyle>
            <a:lvl1pPr algn="r">
              <a:defRPr sz="1600" b="1" i="0">
                <a:solidFill>
                  <a:schemeClr val="bg1"/>
                </a:solidFill>
                <a:latin typeface="Univers 65" charset="0"/>
                <a:ea typeface="Univers 65" charset="0"/>
                <a:cs typeface="Univers 65" charset="0"/>
              </a:defRPr>
            </a:lvl1pPr>
          </a:lstStyle>
          <a:p>
            <a:endParaRPr lang="en-US"/>
          </a:p>
        </p:txBody>
      </p:sp>
    </p:spTree>
    <p:extLst>
      <p:ext uri="{BB962C8B-B14F-4D97-AF65-F5344CB8AC3E}">
        <p14:creationId xmlns:p14="http://schemas.microsoft.com/office/powerpoint/2010/main" val="643014073"/>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rtl="0" eaLnBrk="1" fontAlgn="base" hangingPunct="1">
        <a:spcBef>
          <a:spcPct val="0"/>
        </a:spcBef>
        <a:spcAft>
          <a:spcPct val="0"/>
        </a:spcAft>
        <a:defRPr sz="3500">
          <a:solidFill>
            <a:srgbClr val="C8102E"/>
          </a:solidFill>
          <a:latin typeface="+mj-lt"/>
          <a:ea typeface="+mj-ea"/>
          <a:cs typeface="+mj-cs"/>
        </a:defRPr>
      </a:lvl1pPr>
      <a:lvl2pPr algn="l" rtl="0" eaLnBrk="1" fontAlgn="base" hangingPunct="1">
        <a:spcBef>
          <a:spcPct val="0"/>
        </a:spcBef>
        <a:spcAft>
          <a:spcPct val="0"/>
        </a:spcAft>
        <a:defRPr sz="3500">
          <a:solidFill>
            <a:srgbClr val="CE1126"/>
          </a:solidFill>
          <a:latin typeface="Univers 67 CondensedBold" charset="0"/>
        </a:defRPr>
      </a:lvl2pPr>
      <a:lvl3pPr algn="l" rtl="0" eaLnBrk="1" fontAlgn="base" hangingPunct="1">
        <a:spcBef>
          <a:spcPct val="0"/>
        </a:spcBef>
        <a:spcAft>
          <a:spcPct val="0"/>
        </a:spcAft>
        <a:defRPr sz="3500">
          <a:solidFill>
            <a:srgbClr val="CE1126"/>
          </a:solidFill>
          <a:latin typeface="Univers 67 CondensedBold" charset="0"/>
        </a:defRPr>
      </a:lvl3pPr>
      <a:lvl4pPr algn="l" rtl="0" eaLnBrk="1" fontAlgn="base" hangingPunct="1">
        <a:spcBef>
          <a:spcPct val="0"/>
        </a:spcBef>
        <a:spcAft>
          <a:spcPct val="0"/>
        </a:spcAft>
        <a:defRPr sz="3500">
          <a:solidFill>
            <a:srgbClr val="CE1126"/>
          </a:solidFill>
          <a:latin typeface="Univers 67 CondensedBold" charset="0"/>
        </a:defRPr>
      </a:lvl4pPr>
      <a:lvl5pPr algn="l" rtl="0" eaLnBrk="1" fontAlgn="base" hangingPunct="1">
        <a:spcBef>
          <a:spcPct val="0"/>
        </a:spcBef>
        <a:spcAft>
          <a:spcPct val="0"/>
        </a:spcAft>
        <a:defRPr sz="3500">
          <a:solidFill>
            <a:srgbClr val="CE1126"/>
          </a:solidFill>
          <a:latin typeface="Univers 67 CondensedBold" charset="0"/>
        </a:defRPr>
      </a:lvl5pPr>
      <a:lvl6pPr marL="457200" algn="l" rtl="0" eaLnBrk="1" fontAlgn="base" hangingPunct="1">
        <a:spcBef>
          <a:spcPct val="0"/>
        </a:spcBef>
        <a:spcAft>
          <a:spcPct val="0"/>
        </a:spcAft>
        <a:defRPr sz="3500">
          <a:solidFill>
            <a:srgbClr val="CE1126"/>
          </a:solidFill>
          <a:latin typeface="Univers 67 CondensedBold" charset="0"/>
        </a:defRPr>
      </a:lvl6pPr>
      <a:lvl7pPr marL="914400" algn="l" rtl="0" eaLnBrk="1" fontAlgn="base" hangingPunct="1">
        <a:spcBef>
          <a:spcPct val="0"/>
        </a:spcBef>
        <a:spcAft>
          <a:spcPct val="0"/>
        </a:spcAft>
        <a:defRPr sz="3500">
          <a:solidFill>
            <a:srgbClr val="CE1126"/>
          </a:solidFill>
          <a:latin typeface="Univers 67 CondensedBold" charset="0"/>
        </a:defRPr>
      </a:lvl7pPr>
      <a:lvl8pPr marL="1371600" algn="l" rtl="0" eaLnBrk="1" fontAlgn="base" hangingPunct="1">
        <a:spcBef>
          <a:spcPct val="0"/>
        </a:spcBef>
        <a:spcAft>
          <a:spcPct val="0"/>
        </a:spcAft>
        <a:defRPr sz="3500">
          <a:solidFill>
            <a:srgbClr val="CE1126"/>
          </a:solidFill>
          <a:latin typeface="Univers 67 CondensedBold" charset="0"/>
        </a:defRPr>
      </a:lvl8pPr>
      <a:lvl9pPr marL="1828800" algn="l" rtl="0" eaLnBrk="1" fontAlgn="base" hangingPunct="1">
        <a:spcBef>
          <a:spcPct val="0"/>
        </a:spcBef>
        <a:spcAft>
          <a:spcPct val="0"/>
        </a:spcAft>
        <a:defRPr sz="3500">
          <a:solidFill>
            <a:srgbClr val="CE1126"/>
          </a:solidFill>
          <a:latin typeface="Univers 67 CondensedBold" charset="0"/>
        </a:defRPr>
      </a:lvl9pPr>
    </p:titleStyle>
    <p:bodyStyle>
      <a:lvl1pPr marL="342900" indent="-342900" algn="l" rtl="0" eaLnBrk="1" fontAlgn="base" hangingPunct="1">
        <a:spcBef>
          <a:spcPct val="20000"/>
        </a:spcBef>
        <a:spcAft>
          <a:spcPct val="0"/>
        </a:spcAft>
        <a:buClr>
          <a:srgbClr val="C8102E"/>
        </a:buClr>
        <a:buSzPct val="80000"/>
        <a:buFont typeface="Times" charset="0"/>
        <a:buChar char="•"/>
        <a:defRPr sz="2600">
          <a:solidFill>
            <a:srgbClr val="6E6259"/>
          </a:solidFill>
          <a:latin typeface="+mn-lt"/>
          <a:ea typeface="+mn-ea"/>
          <a:cs typeface="+mn-cs"/>
        </a:defRPr>
      </a:lvl1pPr>
      <a:lvl2pPr marL="742950" indent="-285750" algn="l" rtl="0" eaLnBrk="1" fontAlgn="base" hangingPunct="1">
        <a:spcBef>
          <a:spcPct val="20000"/>
        </a:spcBef>
        <a:spcAft>
          <a:spcPct val="0"/>
        </a:spcAft>
        <a:buClr>
          <a:srgbClr val="C8102E"/>
        </a:buClr>
        <a:buSzPct val="80000"/>
        <a:buFont typeface="Times" charset="0"/>
        <a:buChar char="•"/>
        <a:defRPr sz="2600">
          <a:solidFill>
            <a:srgbClr val="6E6259"/>
          </a:solidFill>
          <a:latin typeface="+mn-lt"/>
          <a:ea typeface="Geneva" charset="-128"/>
        </a:defRPr>
      </a:lvl2pPr>
      <a:lvl3pPr marL="1143000" indent="-228600" algn="l" rtl="0" eaLnBrk="1" fontAlgn="base" hangingPunct="1">
        <a:spcBef>
          <a:spcPct val="20000"/>
        </a:spcBef>
        <a:spcAft>
          <a:spcPct val="0"/>
        </a:spcAft>
        <a:buClr>
          <a:srgbClr val="C8102E"/>
        </a:buClr>
        <a:buSzPct val="80000"/>
        <a:buFont typeface="Times" charset="0"/>
        <a:buChar char="•"/>
        <a:defRPr sz="2600">
          <a:solidFill>
            <a:srgbClr val="6E6259"/>
          </a:solidFill>
          <a:latin typeface="+mn-lt"/>
          <a:ea typeface="Geneva" charset="-128"/>
        </a:defRPr>
      </a:lvl3pPr>
      <a:lvl4pPr marL="1600200" indent="-228600" algn="l" rtl="0" eaLnBrk="1" fontAlgn="base" hangingPunct="1">
        <a:spcBef>
          <a:spcPct val="20000"/>
        </a:spcBef>
        <a:spcAft>
          <a:spcPct val="0"/>
        </a:spcAft>
        <a:buClr>
          <a:srgbClr val="C8102E"/>
        </a:buClr>
        <a:buSzPct val="80000"/>
        <a:buFont typeface="Times" charset="0"/>
        <a:buChar char="•"/>
        <a:defRPr sz="2600">
          <a:solidFill>
            <a:srgbClr val="6E6259"/>
          </a:solidFill>
          <a:latin typeface="+mn-lt"/>
          <a:ea typeface="Geneva" charset="-128"/>
        </a:defRPr>
      </a:lvl4pPr>
      <a:lvl5pPr marL="2057400" indent="-228600" algn="l" rtl="0" eaLnBrk="1" fontAlgn="base" hangingPunct="1">
        <a:spcBef>
          <a:spcPct val="20000"/>
        </a:spcBef>
        <a:spcAft>
          <a:spcPct val="0"/>
        </a:spcAft>
        <a:buClr>
          <a:srgbClr val="C8102E"/>
        </a:buClr>
        <a:buSzPct val="80000"/>
        <a:buFont typeface="Times" charset="0"/>
        <a:buChar char="•"/>
        <a:defRPr sz="2600">
          <a:solidFill>
            <a:srgbClr val="6E6259"/>
          </a:solidFill>
          <a:latin typeface="+mn-lt"/>
          <a:ea typeface="Geneva" charset="-128"/>
        </a:defRPr>
      </a:lvl5pPr>
      <a:lvl6pPr marL="2514600" indent="-228600" algn="l" rtl="0" eaLnBrk="1" fontAlgn="base" hangingPunct="1">
        <a:spcBef>
          <a:spcPct val="20000"/>
        </a:spcBef>
        <a:spcAft>
          <a:spcPct val="0"/>
        </a:spcAft>
        <a:buClr>
          <a:srgbClr val="CE1126"/>
        </a:buClr>
        <a:buSzPct val="80000"/>
        <a:buFont typeface="Times" charset="0"/>
        <a:buChar char="•"/>
        <a:defRPr sz="2600">
          <a:solidFill>
            <a:srgbClr val="7A6E67"/>
          </a:solidFill>
          <a:latin typeface="+mn-lt"/>
          <a:ea typeface="Geneva" charset="-128"/>
        </a:defRPr>
      </a:lvl6pPr>
      <a:lvl7pPr marL="2971800" indent="-228600" algn="l" rtl="0" eaLnBrk="1" fontAlgn="base" hangingPunct="1">
        <a:spcBef>
          <a:spcPct val="20000"/>
        </a:spcBef>
        <a:spcAft>
          <a:spcPct val="0"/>
        </a:spcAft>
        <a:buClr>
          <a:srgbClr val="CE1126"/>
        </a:buClr>
        <a:buSzPct val="80000"/>
        <a:buFont typeface="Times" charset="0"/>
        <a:buChar char="•"/>
        <a:defRPr sz="2600">
          <a:solidFill>
            <a:srgbClr val="7A6E67"/>
          </a:solidFill>
          <a:latin typeface="+mn-lt"/>
          <a:ea typeface="Geneva" charset="-128"/>
        </a:defRPr>
      </a:lvl7pPr>
      <a:lvl8pPr marL="3429000" indent="-228600" algn="l" rtl="0" eaLnBrk="1" fontAlgn="base" hangingPunct="1">
        <a:spcBef>
          <a:spcPct val="20000"/>
        </a:spcBef>
        <a:spcAft>
          <a:spcPct val="0"/>
        </a:spcAft>
        <a:buClr>
          <a:srgbClr val="CE1126"/>
        </a:buClr>
        <a:buSzPct val="80000"/>
        <a:buFont typeface="Times" charset="0"/>
        <a:buChar char="•"/>
        <a:defRPr sz="2600">
          <a:solidFill>
            <a:srgbClr val="7A6E67"/>
          </a:solidFill>
          <a:latin typeface="+mn-lt"/>
          <a:ea typeface="Geneva" charset="-128"/>
        </a:defRPr>
      </a:lvl8pPr>
      <a:lvl9pPr marL="3886200" indent="-228600" algn="l" rtl="0" eaLnBrk="1" fontAlgn="base" hangingPunct="1">
        <a:spcBef>
          <a:spcPct val="20000"/>
        </a:spcBef>
        <a:spcAft>
          <a:spcPct val="0"/>
        </a:spcAft>
        <a:buClr>
          <a:srgbClr val="CE1126"/>
        </a:buClr>
        <a:buSzPct val="80000"/>
        <a:buFont typeface="Times" charset="0"/>
        <a:buChar char="•"/>
        <a:defRPr sz="2600">
          <a:solidFill>
            <a:srgbClr val="7A6E67"/>
          </a:solidFill>
          <a:latin typeface="+mn-lt"/>
          <a:ea typeface="Geneva"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extLst>
              <a:ext uri="{96DAC541-7B7A-43D3-8B79-37D633B846F1}">
                <asvg:svgBlip xmlns:asvg="http://schemas.microsoft.com/office/drawing/2016/SVG/main" r:embed="rId14"/>
              </a:ext>
            </a:extLst>
          </a:blip>
          <a:srcRect/>
          <a:stretch>
            <a:fillRect l="-1000" b="-2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97A8285-01CD-DAAA-068C-711484A0FF7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AC63664-542E-F78B-49B0-D0AAF1D012A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072A18-1FC9-D816-5627-6BD3A772BC0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FE826E4-BC19-A04D-BBC1-B2706592B965}" type="datetimeFigureOut">
              <a:rPr lang="en-US" smtClean="0"/>
              <a:t>5/13/25</a:t>
            </a:fld>
            <a:endParaRPr lang="en-US"/>
          </a:p>
        </p:txBody>
      </p:sp>
      <p:sp>
        <p:nvSpPr>
          <p:cNvPr id="5" name="Footer Placeholder 4">
            <a:extLst>
              <a:ext uri="{FF2B5EF4-FFF2-40B4-BE49-F238E27FC236}">
                <a16:creationId xmlns:a16="http://schemas.microsoft.com/office/drawing/2014/main" id="{74C53ED1-AB1E-FF56-4225-B0AA1E8977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15E25EA-0A91-1C46-C00E-8E10AD31F1F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4E5A34-715D-D745-9712-FFD0837E45DF}" type="slidenum">
              <a:rPr lang="en-US" smtClean="0"/>
              <a:t>‹#›</a:t>
            </a:fld>
            <a:endParaRPr lang="en-US"/>
          </a:p>
        </p:txBody>
      </p:sp>
    </p:spTree>
    <p:extLst>
      <p:ext uri="{BB962C8B-B14F-4D97-AF65-F5344CB8AC3E}">
        <p14:creationId xmlns:p14="http://schemas.microsoft.com/office/powerpoint/2010/main" val="187645752"/>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33.png"/><Relationship Id="rId13" Type="http://schemas.openxmlformats.org/officeDocument/2006/relationships/image" Target="../media/image19.jpeg"/><Relationship Id="rId3" Type="http://schemas.openxmlformats.org/officeDocument/2006/relationships/image" Target="../media/image28.png"/><Relationship Id="rId7" Type="http://schemas.openxmlformats.org/officeDocument/2006/relationships/image" Target="../media/image32.jpg"/><Relationship Id="rId12" Type="http://schemas.openxmlformats.org/officeDocument/2006/relationships/image" Target="../media/image37.png"/><Relationship Id="rId2" Type="http://schemas.openxmlformats.org/officeDocument/2006/relationships/notesSlide" Target="../notesSlides/notesSlide4.xml"/><Relationship Id="rId1" Type="http://schemas.openxmlformats.org/officeDocument/2006/relationships/slideLayout" Target="../slideLayouts/slideLayout23.xml"/><Relationship Id="rId6" Type="http://schemas.openxmlformats.org/officeDocument/2006/relationships/image" Target="../media/image31.jpg"/><Relationship Id="rId11" Type="http://schemas.openxmlformats.org/officeDocument/2006/relationships/image" Target="../media/image36.jpeg"/><Relationship Id="rId5" Type="http://schemas.openxmlformats.org/officeDocument/2006/relationships/image" Target="../media/image30.png"/><Relationship Id="rId10" Type="http://schemas.openxmlformats.org/officeDocument/2006/relationships/image" Target="../media/image35.tif"/><Relationship Id="rId4" Type="http://schemas.openxmlformats.org/officeDocument/2006/relationships/image" Target="../media/image29.jpg"/><Relationship Id="rId9" Type="http://schemas.openxmlformats.org/officeDocument/2006/relationships/image" Target="../media/image34.sv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6.jpeg"/><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10" Type="http://schemas.openxmlformats.org/officeDocument/2006/relationships/image" Target="../media/image9.tiff"/><Relationship Id="rId4" Type="http://schemas.openxmlformats.org/officeDocument/2006/relationships/diagramLayout" Target="../diagrams/layout1.xml"/><Relationship Id="rId9" Type="http://schemas.openxmlformats.org/officeDocument/2006/relationships/image" Target="../media/image8.tiff"/></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eg"/><Relationship Id="rId1" Type="http://schemas.openxmlformats.org/officeDocument/2006/relationships/slideLayout" Target="../slideLayouts/slideLayout2.xml"/><Relationship Id="rId5" Type="http://schemas.openxmlformats.org/officeDocument/2006/relationships/image" Target="../media/image14.jpg"/><Relationship Id="rId4" Type="http://schemas.openxmlformats.org/officeDocument/2006/relationships/image" Target="../media/image13.jpeg"/></Relationships>
</file>

<file path=ppt/slides/_rels/slide6.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jpeg"/><Relationship Id="rId2" Type="http://schemas.openxmlformats.org/officeDocument/2006/relationships/notesSlide" Target="../notesSlides/notesSlide3.xml"/><Relationship Id="rId1" Type="http://schemas.openxmlformats.org/officeDocument/2006/relationships/slideLayout" Target="../slideLayouts/slideLayout23.xml"/><Relationship Id="rId6" Type="http://schemas.openxmlformats.org/officeDocument/2006/relationships/image" Target="../media/image25.jpg"/><Relationship Id="rId5" Type="http://schemas.openxmlformats.org/officeDocument/2006/relationships/image" Target="../media/image24.tiff"/><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50000"/>
                </a:schemeClr>
              </a:solidFill>
            </a:endParaRPr>
          </a:p>
        </p:txBody>
      </p:sp>
      <p:sp>
        <p:nvSpPr>
          <p:cNvPr id="4" name="Title 3">
            <a:extLst>
              <a:ext uri="{FF2B5EF4-FFF2-40B4-BE49-F238E27FC236}">
                <a16:creationId xmlns:a16="http://schemas.microsoft.com/office/drawing/2014/main" id="{97DEC059-76F2-33E2-B13A-24C2AAE632CF}"/>
              </a:ext>
            </a:extLst>
          </p:cNvPr>
          <p:cNvSpPr>
            <a:spLocks noGrp="1"/>
          </p:cNvSpPr>
          <p:nvPr>
            <p:ph type="ctrTitle"/>
          </p:nvPr>
        </p:nvSpPr>
        <p:spPr>
          <a:xfrm>
            <a:off x="1932903" y="949325"/>
            <a:ext cx="8071706" cy="2387600"/>
          </a:xfrm>
        </p:spPr>
        <p:txBody>
          <a:bodyPr>
            <a:normAutofit/>
          </a:bodyPr>
          <a:lstStyle/>
          <a:p>
            <a:pPr algn="l"/>
            <a:r>
              <a:rPr lang="en-US" sz="6600">
                <a:solidFill>
                  <a:schemeClr val="bg1"/>
                </a:solidFill>
              </a:rPr>
              <a:t>Mentor Introductions</a:t>
            </a:r>
          </a:p>
        </p:txBody>
      </p:sp>
      <p:sp>
        <p:nvSpPr>
          <p:cNvPr id="5" name="Subtitle 4">
            <a:extLst>
              <a:ext uri="{FF2B5EF4-FFF2-40B4-BE49-F238E27FC236}">
                <a16:creationId xmlns:a16="http://schemas.microsoft.com/office/drawing/2014/main" id="{C6950EF1-DB98-A20E-139A-5E45299637C7}"/>
              </a:ext>
            </a:extLst>
          </p:cNvPr>
          <p:cNvSpPr>
            <a:spLocks noGrp="1"/>
          </p:cNvSpPr>
          <p:nvPr>
            <p:ph type="subTitle" idx="1"/>
          </p:nvPr>
        </p:nvSpPr>
        <p:spPr>
          <a:xfrm>
            <a:off x="1932902" y="3429000"/>
            <a:ext cx="8071697" cy="1655762"/>
          </a:xfrm>
        </p:spPr>
        <p:txBody>
          <a:bodyPr>
            <a:normAutofit/>
          </a:bodyPr>
          <a:lstStyle/>
          <a:p>
            <a:pPr algn="l"/>
            <a:r>
              <a:rPr lang="en-US" sz="3200">
                <a:solidFill>
                  <a:schemeClr val="bg1"/>
                </a:solidFill>
              </a:rPr>
              <a:t>SIMCODES 2025</a:t>
            </a:r>
          </a:p>
        </p:txBody>
      </p:sp>
      <p:cxnSp>
        <p:nvCxnSpPr>
          <p:cNvPr id="12" name="Straight Connector 11">
            <a:extLst>
              <a:ext uri="{FF2B5EF4-FFF2-40B4-BE49-F238E27FC236}">
                <a16:creationId xmlns:a16="http://schemas.microsoft.com/office/drawing/2014/main" id="{EC4521DE-248E-440D-AAD6-FD9E7D34B3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5285" y="0"/>
            <a:ext cx="0" cy="685800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42C13FA-4C0F-42D0-9626-5BA6040D8C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6252485"/>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05274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DA64D89C-2E36-8446-1A57-03A34F828303}"/>
              </a:ext>
            </a:extLst>
          </p:cNvPr>
          <p:cNvSpPr txBox="1"/>
          <p:nvPr/>
        </p:nvSpPr>
        <p:spPr>
          <a:xfrm>
            <a:off x="49428" y="32151"/>
            <a:ext cx="12142571"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The </a:t>
            </a:r>
            <a:r>
              <a:rPr kumimoji="0" lang="en-US" sz="3200" b="1" i="0" u="none" strike="noStrike" kern="1200" cap="none" spc="0" normalizeH="0" baseline="0" noProof="0" dirty="0" err="1">
                <a:ln>
                  <a:noFill/>
                </a:ln>
                <a:solidFill>
                  <a:prstClr val="black"/>
                </a:solidFill>
                <a:effectLst/>
                <a:uLnTx/>
                <a:uFillTx/>
                <a:latin typeface="Arial" panose="020B0604020202020204" pitchFamily="34" charset="0"/>
                <a:ea typeface="+mn-ea"/>
                <a:cs typeface="Arial" panose="020B0604020202020204" pitchFamily="34" charset="0"/>
              </a:rPr>
              <a:t>Windus</a:t>
            </a:r>
            <a:r>
              <a:rPr kumimoji="0" lang="en-US" sz="32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Group and Funding</a:t>
            </a:r>
          </a:p>
        </p:txBody>
      </p:sp>
      <p:pic>
        <p:nvPicPr>
          <p:cNvPr id="9" name="Picture 8">
            <a:extLst>
              <a:ext uri="{FF2B5EF4-FFF2-40B4-BE49-F238E27FC236}">
                <a16:creationId xmlns:a16="http://schemas.microsoft.com/office/drawing/2014/main" id="{D339D7C4-0BBF-0B73-848C-D70FEB74CF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8876" y="4531040"/>
            <a:ext cx="1268444" cy="1300694"/>
          </a:xfrm>
          <a:prstGeom prst="rect">
            <a:avLst/>
          </a:prstGeom>
        </p:spPr>
      </p:pic>
      <p:pic>
        <p:nvPicPr>
          <p:cNvPr id="11" name="Picture 10">
            <a:extLst>
              <a:ext uri="{FF2B5EF4-FFF2-40B4-BE49-F238E27FC236}">
                <a16:creationId xmlns:a16="http://schemas.microsoft.com/office/drawing/2014/main" id="{34B28894-5C65-3565-C868-A1F471A4989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56137" y="4551201"/>
            <a:ext cx="1249181" cy="1254759"/>
          </a:xfrm>
          <a:prstGeom prst="rect">
            <a:avLst/>
          </a:prstGeom>
        </p:spPr>
      </p:pic>
      <p:pic>
        <p:nvPicPr>
          <p:cNvPr id="12" name="Picture 11">
            <a:extLst>
              <a:ext uri="{FF2B5EF4-FFF2-40B4-BE49-F238E27FC236}">
                <a16:creationId xmlns:a16="http://schemas.microsoft.com/office/drawing/2014/main" id="{72DB8597-8BED-C47A-2B3F-E1080EEEC437}"/>
              </a:ext>
            </a:extLst>
          </p:cNvPr>
          <p:cNvPicPr>
            <a:picLocks noChangeAspect="1"/>
          </p:cNvPicPr>
          <p:nvPr/>
        </p:nvPicPr>
        <p:blipFill>
          <a:blip r:embed="rId5"/>
          <a:stretch>
            <a:fillRect/>
          </a:stretch>
        </p:blipFill>
        <p:spPr>
          <a:xfrm>
            <a:off x="869817" y="4611718"/>
            <a:ext cx="1140242" cy="1133726"/>
          </a:xfrm>
          <a:prstGeom prst="rect">
            <a:avLst/>
          </a:prstGeom>
        </p:spPr>
      </p:pic>
      <p:pic>
        <p:nvPicPr>
          <p:cNvPr id="13" name="Picture 12" descr="A group of people standing in front of a brick building&#10;&#10;Description automatically generated">
            <a:extLst>
              <a:ext uri="{FF2B5EF4-FFF2-40B4-BE49-F238E27FC236}">
                <a16:creationId xmlns:a16="http://schemas.microsoft.com/office/drawing/2014/main" id="{C71B1ACE-14F5-9F54-756B-CC5A9972EE1F}"/>
              </a:ext>
            </a:extLst>
          </p:cNvPr>
          <p:cNvPicPr>
            <a:picLocks noChangeAspect="1"/>
          </p:cNvPicPr>
          <p:nvPr/>
        </p:nvPicPr>
        <p:blipFill rotWithShape="1">
          <a:blip r:embed="rId6"/>
          <a:srcRect l="2000" t="22287" r="6000" b="10000"/>
          <a:stretch/>
        </p:blipFill>
        <p:spPr>
          <a:xfrm>
            <a:off x="750937" y="2025859"/>
            <a:ext cx="3505200" cy="1934906"/>
          </a:xfrm>
          <a:prstGeom prst="rect">
            <a:avLst/>
          </a:prstGeom>
        </p:spPr>
      </p:pic>
      <p:pic>
        <p:nvPicPr>
          <p:cNvPr id="14" name="Picture 13" descr="A group of people sitting at a table with food and drinks&#10;&#10;Description automatically generated with low confidence">
            <a:extLst>
              <a:ext uri="{FF2B5EF4-FFF2-40B4-BE49-F238E27FC236}">
                <a16:creationId xmlns:a16="http://schemas.microsoft.com/office/drawing/2014/main" id="{5CC7A04E-8340-AFE8-75A0-FC7CA722A9FD}"/>
              </a:ext>
            </a:extLst>
          </p:cNvPr>
          <p:cNvPicPr>
            <a:picLocks noChangeAspect="1"/>
          </p:cNvPicPr>
          <p:nvPr/>
        </p:nvPicPr>
        <p:blipFill rotWithShape="1">
          <a:blip r:embed="rId7"/>
          <a:srcRect t="24751"/>
          <a:stretch/>
        </p:blipFill>
        <p:spPr>
          <a:xfrm>
            <a:off x="4581410" y="781076"/>
            <a:ext cx="3078606" cy="2316605"/>
          </a:xfrm>
          <a:prstGeom prst="rect">
            <a:avLst/>
          </a:prstGeom>
        </p:spPr>
      </p:pic>
      <p:pic>
        <p:nvPicPr>
          <p:cNvPr id="15" name="Graphic 14">
            <a:extLst>
              <a:ext uri="{FF2B5EF4-FFF2-40B4-BE49-F238E27FC236}">
                <a16:creationId xmlns:a16="http://schemas.microsoft.com/office/drawing/2014/main" id="{FEFD0FD9-79E6-AD5A-B892-F10416B74788}"/>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994135" y="4995328"/>
            <a:ext cx="2590800" cy="366503"/>
          </a:xfrm>
          <a:prstGeom prst="rect">
            <a:avLst/>
          </a:prstGeom>
        </p:spPr>
      </p:pic>
      <p:pic>
        <p:nvPicPr>
          <p:cNvPr id="16" name="Content Placeholder 6">
            <a:extLst>
              <a:ext uri="{FF2B5EF4-FFF2-40B4-BE49-F238E27FC236}">
                <a16:creationId xmlns:a16="http://schemas.microsoft.com/office/drawing/2014/main" id="{39214227-352E-A337-D625-7D727B5FA716}"/>
              </a:ext>
            </a:extLst>
          </p:cNvPr>
          <p:cNvPicPr/>
          <p:nvPr/>
        </p:nvPicPr>
        <p:blipFill>
          <a:blip r:embed="rId10"/>
          <a:stretch/>
        </p:blipFill>
        <p:spPr>
          <a:xfrm>
            <a:off x="8355613" y="974828"/>
            <a:ext cx="1995992" cy="1773943"/>
          </a:xfrm>
          <a:prstGeom prst="rect">
            <a:avLst/>
          </a:prstGeom>
          <a:ln>
            <a:noFill/>
          </a:ln>
        </p:spPr>
      </p:pic>
      <p:pic>
        <p:nvPicPr>
          <p:cNvPr id="17" name="Picture 16">
            <a:extLst>
              <a:ext uri="{FF2B5EF4-FFF2-40B4-BE49-F238E27FC236}">
                <a16:creationId xmlns:a16="http://schemas.microsoft.com/office/drawing/2014/main" id="{39E23DB9-A8DD-C808-CC88-6BDAB1E16504}"/>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9892051" y="4335867"/>
            <a:ext cx="2018691" cy="1318921"/>
          </a:xfrm>
          <a:prstGeom prst="rect">
            <a:avLst/>
          </a:prstGeom>
        </p:spPr>
      </p:pic>
      <p:pic>
        <p:nvPicPr>
          <p:cNvPr id="19" name="Picture 18" descr="A close up of a sign&#10;&#10;Description automatically generated">
            <a:extLst>
              <a:ext uri="{FF2B5EF4-FFF2-40B4-BE49-F238E27FC236}">
                <a16:creationId xmlns:a16="http://schemas.microsoft.com/office/drawing/2014/main" id="{7D859273-8A1F-8E51-59D2-389BECD758DC}"/>
              </a:ext>
            </a:extLst>
          </p:cNvPr>
          <p:cNvPicPr>
            <a:picLocks noChangeAspect="1"/>
          </p:cNvPicPr>
          <p:nvPr/>
        </p:nvPicPr>
        <p:blipFill rotWithShape="1">
          <a:blip r:embed="rId12"/>
          <a:srcRect b="23037"/>
          <a:stretch/>
        </p:blipFill>
        <p:spPr>
          <a:xfrm>
            <a:off x="8112513" y="2681012"/>
            <a:ext cx="4329994" cy="1428218"/>
          </a:xfrm>
          <a:prstGeom prst="rect">
            <a:avLst/>
          </a:prstGeom>
        </p:spPr>
      </p:pic>
      <p:pic>
        <p:nvPicPr>
          <p:cNvPr id="2" name="Google Shape;98;p1">
            <a:extLst>
              <a:ext uri="{FF2B5EF4-FFF2-40B4-BE49-F238E27FC236}">
                <a16:creationId xmlns:a16="http://schemas.microsoft.com/office/drawing/2014/main" id="{5763F2F8-7286-78AA-5DA6-5DB7D49C7997}"/>
              </a:ext>
            </a:extLst>
          </p:cNvPr>
          <p:cNvPicPr preferRelativeResize="0"/>
          <p:nvPr/>
        </p:nvPicPr>
        <p:blipFill>
          <a:blip r:embed="rId13"/>
          <a:stretch>
            <a:fillRect/>
          </a:stretch>
        </p:blipFill>
        <p:spPr>
          <a:xfrm>
            <a:off x="5135007" y="3549315"/>
            <a:ext cx="2751257" cy="550251"/>
          </a:xfrm>
          <a:prstGeom prst="rect">
            <a:avLst/>
          </a:prstGeom>
          <a:noFill/>
        </p:spPr>
      </p:pic>
    </p:spTree>
    <p:extLst>
      <p:ext uri="{BB962C8B-B14F-4D97-AF65-F5344CB8AC3E}">
        <p14:creationId xmlns:p14="http://schemas.microsoft.com/office/powerpoint/2010/main" val="14482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Qi Li</a:t>
            </a:r>
          </a:p>
        </p:txBody>
      </p:sp>
      <p:sp>
        <p:nvSpPr>
          <p:cNvPr id="5" name="Content Placeholder 4"/>
          <p:cNvSpPr>
            <a:spLocks noGrp="1"/>
          </p:cNvSpPr>
          <p:nvPr>
            <p:ph idx="1"/>
          </p:nvPr>
        </p:nvSpPr>
        <p:spPr>
          <a:xfrm>
            <a:off x="1117600" y="1066799"/>
            <a:ext cx="10160000" cy="4909457"/>
          </a:xfrm>
        </p:spPr>
        <p:txBody>
          <a:bodyPr/>
          <a:lstStyle/>
          <a:p>
            <a:r>
              <a:rPr lang="en-US" dirty="0"/>
              <a:t>My name</a:t>
            </a:r>
          </a:p>
          <a:p>
            <a:pPr lvl="1"/>
            <a:r>
              <a:rPr lang="en-US" dirty="0"/>
              <a:t>Name can tell a lot</a:t>
            </a:r>
          </a:p>
          <a:p>
            <a:pPr lvl="1"/>
            <a:r>
              <a:rPr lang="en-US" dirty="0"/>
              <a:t>Gender, Ethnicity, Age, Religion, …</a:t>
            </a:r>
          </a:p>
          <a:p>
            <a:pPr lvl="1"/>
            <a:r>
              <a:rPr lang="en-US" dirty="0"/>
              <a:t>Important feature for many NLP tasks</a:t>
            </a:r>
          </a:p>
          <a:p>
            <a:r>
              <a:rPr lang="en-US" dirty="0"/>
              <a:t>My background</a:t>
            </a:r>
          </a:p>
          <a:p>
            <a:pPr lvl="1"/>
            <a:r>
              <a:rPr lang="en-US" dirty="0"/>
              <a:t>BS. Math</a:t>
            </a:r>
          </a:p>
          <a:p>
            <a:pPr lvl="1"/>
            <a:r>
              <a:rPr lang="en-US" dirty="0"/>
              <a:t>MS. Stats</a:t>
            </a:r>
          </a:p>
          <a:p>
            <a:pPr lvl="1"/>
            <a:r>
              <a:rPr lang="en-US" dirty="0"/>
              <a:t>PhD. CS</a:t>
            </a:r>
          </a:p>
          <a:p>
            <a:endParaRPr lang="en-US" dirty="0"/>
          </a:p>
        </p:txBody>
      </p:sp>
      <p:sp>
        <p:nvSpPr>
          <p:cNvPr id="6" name="Text Placeholder 5"/>
          <p:cNvSpPr>
            <a:spLocks noGrp="1"/>
          </p:cNvSpPr>
          <p:nvPr>
            <p:ph type="body" sz="quarter" idx="10"/>
          </p:nvPr>
        </p:nvSpPr>
        <p:spPr/>
        <p:txBody>
          <a:bodyPr/>
          <a:lstStyle/>
          <a:p>
            <a:r>
              <a:rPr lang="en-US" dirty="0"/>
              <a:t>Computer Science</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67713" y="3591636"/>
            <a:ext cx="3739924" cy="2504364"/>
          </a:xfrm>
          <a:prstGeom prst="rect">
            <a:avLst/>
          </a:prstGeom>
        </p:spPr>
      </p:pic>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66515" y="1134268"/>
            <a:ext cx="1611085" cy="1611085"/>
          </a:xfrm>
          <a:prstGeom prst="rect">
            <a:avLst/>
          </a:prstGeom>
        </p:spPr>
      </p:pic>
    </p:spTree>
    <p:extLst>
      <p:ext uri="{BB962C8B-B14F-4D97-AF65-F5344CB8AC3E}">
        <p14:creationId xmlns:p14="http://schemas.microsoft.com/office/powerpoint/2010/main" val="2447409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My research</a:t>
            </a:r>
          </a:p>
        </p:txBody>
      </p:sp>
      <p:sp>
        <p:nvSpPr>
          <p:cNvPr id="3" name="Content Placeholder 2"/>
          <p:cNvSpPr>
            <a:spLocks noGrp="1"/>
          </p:cNvSpPr>
          <p:nvPr>
            <p:ph idx="1"/>
          </p:nvPr>
        </p:nvSpPr>
        <p:spPr/>
        <p:txBody>
          <a:bodyPr/>
          <a:lstStyle/>
          <a:p>
            <a:r>
              <a:rPr lang="en-US" dirty="0"/>
              <a:t>NLP -- Information extraction</a:t>
            </a:r>
          </a:p>
          <a:p>
            <a:r>
              <a:rPr lang="en-US" dirty="0"/>
              <a:t>Generation models</a:t>
            </a:r>
          </a:p>
          <a:p>
            <a:r>
              <a:rPr lang="en-US" dirty="0"/>
              <a:t>Applied ML</a:t>
            </a:r>
          </a:p>
          <a:p>
            <a:endParaRPr lang="en-US" dirty="0"/>
          </a:p>
        </p:txBody>
      </p:sp>
      <p:sp>
        <p:nvSpPr>
          <p:cNvPr id="4" name="Text Placeholder 3"/>
          <p:cNvSpPr>
            <a:spLocks noGrp="1"/>
          </p:cNvSpPr>
          <p:nvPr>
            <p:ph type="body" sz="quarter" idx="10"/>
          </p:nvPr>
        </p:nvSpPr>
        <p:spPr/>
        <p:txBody>
          <a:bodyPr/>
          <a:lstStyle/>
          <a:p>
            <a:r>
              <a:rPr lang="en-US" dirty="0"/>
              <a:t>Computer Science</a:t>
            </a:r>
          </a:p>
          <a:p>
            <a:endParaRPr lang="en-US" dirty="0"/>
          </a:p>
        </p:txBody>
      </p:sp>
      <p:pic>
        <p:nvPicPr>
          <p:cNvPr id="5" name="Picture 2" descr="https://www.researchgate.net/profile/Martin-Krallinger/publication/224707754/figure/fig1/AS:302757090217984@1449194323250/Text-mining-and-the-biocuration-workflow-main-tasks-of-a-canonical-annotation-workflow_Q64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76706" y="232729"/>
            <a:ext cx="4915294" cy="491529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Diagram 5">
            <a:extLst>
              <a:ext uri="{FF2B5EF4-FFF2-40B4-BE49-F238E27FC236}">
                <a16:creationId xmlns:a16="http://schemas.microsoft.com/office/drawing/2014/main" id="{DDBCBB17-76EB-4291-88A4-E2DA42865EAD}"/>
              </a:ext>
            </a:extLst>
          </p:cNvPr>
          <p:cNvGraphicFramePr/>
          <p:nvPr/>
        </p:nvGraphicFramePr>
        <p:xfrm>
          <a:off x="1085974" y="2904475"/>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5D85CDF0-8E62-47A2-A95F-BE05FA757081}"/>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03200" y="3776992"/>
            <a:ext cx="2139044" cy="2139044"/>
          </a:xfrm>
          <a:prstGeom prst="rect">
            <a:avLst/>
          </a:prstGeom>
        </p:spPr>
      </p:pic>
      <p:grpSp>
        <p:nvGrpSpPr>
          <p:cNvPr id="8" name="Group 7">
            <a:extLst>
              <a:ext uri="{FF2B5EF4-FFF2-40B4-BE49-F238E27FC236}">
                <a16:creationId xmlns:a16="http://schemas.microsoft.com/office/drawing/2014/main" id="{29EB50F5-B22F-421C-9798-BEF85F14749B}"/>
              </a:ext>
            </a:extLst>
          </p:cNvPr>
          <p:cNvGrpSpPr/>
          <p:nvPr/>
        </p:nvGrpSpPr>
        <p:grpSpPr>
          <a:xfrm>
            <a:off x="5802404" y="3304164"/>
            <a:ext cx="1742662" cy="2791836"/>
            <a:chOff x="7078577" y="2681109"/>
            <a:chExt cx="1742662" cy="2791836"/>
          </a:xfrm>
        </p:grpSpPr>
        <p:pic>
          <p:nvPicPr>
            <p:cNvPr id="9" name="Picture 8">
              <a:extLst>
                <a:ext uri="{FF2B5EF4-FFF2-40B4-BE49-F238E27FC236}">
                  <a16:creationId xmlns:a16="http://schemas.microsoft.com/office/drawing/2014/main" id="{DE55F754-4D16-49E8-965E-B07E86BAA7A9}"/>
                </a:ext>
              </a:extLst>
            </p:cNvPr>
            <p:cNvPicPr>
              <a:picLocks noChangeAspect="1"/>
            </p:cNvPicPr>
            <p:nvPr/>
          </p:nvPicPr>
          <p:blipFill>
            <a:blip r:embed="rId9">
              <a:clrChange>
                <a:clrFrom>
                  <a:srgbClr val="FFFFFF"/>
                </a:clrFrom>
                <a:clrTo>
                  <a:srgbClr val="FFFFFF">
                    <a:alpha val="0"/>
                  </a:srgbClr>
                </a:clrTo>
              </a:clrChange>
            </a:blip>
            <a:stretch>
              <a:fillRect/>
            </a:stretch>
          </p:blipFill>
          <p:spPr>
            <a:xfrm>
              <a:off x="7100632" y="2681109"/>
              <a:ext cx="1513639" cy="1869557"/>
            </a:xfrm>
            <a:prstGeom prst="rect">
              <a:avLst/>
            </a:prstGeom>
          </p:spPr>
        </p:pic>
        <p:sp>
          <p:nvSpPr>
            <p:cNvPr id="10" name="TextBox 9">
              <a:extLst>
                <a:ext uri="{FF2B5EF4-FFF2-40B4-BE49-F238E27FC236}">
                  <a16:creationId xmlns:a16="http://schemas.microsoft.com/office/drawing/2014/main" id="{3EE44ED8-B32C-477B-A9C9-BDD1B9C97205}"/>
                </a:ext>
              </a:extLst>
            </p:cNvPr>
            <p:cNvSpPr txBox="1"/>
            <p:nvPr/>
          </p:nvSpPr>
          <p:spPr>
            <a:xfrm>
              <a:off x="7078577" y="4641948"/>
              <a:ext cx="1742662" cy="830997"/>
            </a:xfrm>
            <a:prstGeom prst="rect">
              <a:avLst/>
            </a:prstGeom>
            <a:noFill/>
          </p:spPr>
          <p:txBody>
            <a:bodyPr wrap="square" rtlCol="0">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Times" charset="0"/>
                  <a:ea typeface="+mn-ea"/>
                  <a:cs typeface="+mn-cs"/>
                </a:rPr>
                <a:t>Knowledge &amp; Insights</a:t>
              </a:r>
            </a:p>
          </p:txBody>
        </p:sp>
      </p:grpSp>
      <p:pic>
        <p:nvPicPr>
          <p:cNvPr id="11" name="Picture 10">
            <a:extLst>
              <a:ext uri="{FF2B5EF4-FFF2-40B4-BE49-F238E27FC236}">
                <a16:creationId xmlns:a16="http://schemas.microsoft.com/office/drawing/2014/main" id="{2ED55345-EF57-407D-9640-D0A2B3D03446}"/>
              </a:ext>
            </a:extLst>
          </p:cNvPr>
          <p:cNvPicPr>
            <a:picLocks noChangeAspect="1"/>
          </p:cNvPicPr>
          <p:nvPr/>
        </p:nvPicPr>
        <p:blipFill>
          <a:blip r:embed="rId10"/>
          <a:stretch>
            <a:fillRect/>
          </a:stretch>
        </p:blipFill>
        <p:spPr>
          <a:xfrm>
            <a:off x="2876272" y="2620374"/>
            <a:ext cx="2529508" cy="1722924"/>
          </a:xfrm>
          <a:prstGeom prst="rect">
            <a:avLst/>
          </a:prstGeom>
        </p:spPr>
      </p:pic>
    </p:spTree>
    <p:extLst>
      <p:ext uri="{BB962C8B-B14F-4D97-AF65-F5344CB8AC3E}">
        <p14:creationId xmlns:p14="http://schemas.microsoft.com/office/powerpoint/2010/main" val="12654466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2400"/>
            <a:ext cx="11582400" cy="1401228"/>
          </a:xfrm>
        </p:spPr>
        <p:txBody>
          <a:bodyPr/>
          <a:lstStyle/>
          <a:p>
            <a:r>
              <a:rPr lang="en-US" dirty="0"/>
              <a:t>SIMCODES Project: </a:t>
            </a:r>
            <a:br>
              <a:rPr lang="en-US" dirty="0"/>
            </a:br>
            <a:r>
              <a:rPr lang="en-US" dirty="0"/>
              <a:t>Developing components for automating fragmentation</a:t>
            </a:r>
          </a:p>
        </p:txBody>
      </p:sp>
      <p:sp>
        <p:nvSpPr>
          <p:cNvPr id="3" name="Content Placeholder 2"/>
          <p:cNvSpPr>
            <a:spLocks noGrp="1"/>
          </p:cNvSpPr>
          <p:nvPr>
            <p:ph idx="1"/>
          </p:nvPr>
        </p:nvSpPr>
        <p:spPr>
          <a:xfrm>
            <a:off x="1094014" y="1632856"/>
            <a:ext cx="6164036" cy="4498523"/>
          </a:xfrm>
        </p:spPr>
        <p:txBody>
          <a:bodyPr/>
          <a:lstStyle/>
          <a:p>
            <a:r>
              <a:rPr lang="en-US" dirty="0"/>
              <a:t>Mentee: Gabriela and </a:t>
            </a:r>
            <a:r>
              <a:rPr lang="en-US" dirty="0" err="1"/>
              <a:t>Devarsh</a:t>
            </a:r>
            <a:r>
              <a:rPr lang="en-US" dirty="0"/>
              <a:t> </a:t>
            </a:r>
          </a:p>
          <a:p>
            <a:r>
              <a:rPr lang="en-US" dirty="0"/>
              <a:t>Goals:</a:t>
            </a:r>
          </a:p>
          <a:p>
            <a:pPr lvl="1"/>
            <a:r>
              <a:rPr lang="en-US" dirty="0"/>
              <a:t>Function for identifying amino acids in a protein.</a:t>
            </a:r>
          </a:p>
          <a:p>
            <a:pPr lvl="1"/>
            <a:r>
              <a:rPr lang="en-US" dirty="0"/>
              <a:t>Function for splitting a protein by amino acid.</a:t>
            </a:r>
          </a:p>
          <a:p>
            <a:pPr lvl="1"/>
            <a:r>
              <a:rPr lang="en-US" dirty="0"/>
              <a:t>Idea: protein as an unnatural language</a:t>
            </a:r>
          </a:p>
          <a:p>
            <a:pPr lvl="1"/>
            <a:endParaRPr lang="en-US" dirty="0"/>
          </a:p>
        </p:txBody>
      </p:sp>
      <p:sp>
        <p:nvSpPr>
          <p:cNvPr id="4" name="Text Placeholder 3"/>
          <p:cNvSpPr>
            <a:spLocks noGrp="1"/>
          </p:cNvSpPr>
          <p:nvPr>
            <p:ph type="body" sz="quarter" idx="10"/>
          </p:nvPr>
        </p:nvSpPr>
        <p:spPr/>
        <p:txBody>
          <a:bodyPr/>
          <a:lstStyle/>
          <a:p>
            <a:r>
              <a:rPr lang="en-US" dirty="0"/>
              <a:t>Computer Science</a:t>
            </a:r>
          </a:p>
          <a:p>
            <a:endParaRPr lang="en-US" dirty="0"/>
          </a:p>
        </p:txBody>
      </p:sp>
      <p:pic>
        <p:nvPicPr>
          <p:cNvPr id="6" name="Picture 5" descr="A diagram of a chemical formula&#10;&#10;AI-generated content may be incorrect.">
            <a:extLst>
              <a:ext uri="{FF2B5EF4-FFF2-40B4-BE49-F238E27FC236}">
                <a16:creationId xmlns:a16="http://schemas.microsoft.com/office/drawing/2014/main" id="{4B928EE3-5480-A195-5C76-5E8F72225EEB}"/>
              </a:ext>
            </a:extLst>
          </p:cNvPr>
          <p:cNvPicPr>
            <a:picLocks noChangeAspect="1"/>
          </p:cNvPicPr>
          <p:nvPr/>
        </p:nvPicPr>
        <p:blipFill>
          <a:blip r:embed="rId2"/>
          <a:stretch>
            <a:fillRect/>
          </a:stretch>
        </p:blipFill>
        <p:spPr>
          <a:xfrm>
            <a:off x="7906244" y="1553628"/>
            <a:ext cx="3847112" cy="4512743"/>
          </a:xfrm>
          <a:prstGeom prst="rect">
            <a:avLst/>
          </a:prstGeom>
        </p:spPr>
      </p:pic>
    </p:spTree>
    <p:extLst>
      <p:ext uri="{BB962C8B-B14F-4D97-AF65-F5344CB8AC3E}">
        <p14:creationId xmlns:p14="http://schemas.microsoft.com/office/powerpoint/2010/main" val="14121772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9" name="Rectangle 68">
            <a:extLst>
              <a:ext uri="{FF2B5EF4-FFF2-40B4-BE49-F238E27FC236}">
                <a16:creationId xmlns:a16="http://schemas.microsoft.com/office/drawing/2014/main" id="{3D7E4C9F-7EC2-4C52-9146-0E1435CC2D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dog lying on the floor with a toy&#10;&#10;AI-generated content may be incorrect.">
            <a:extLst>
              <a:ext uri="{FF2B5EF4-FFF2-40B4-BE49-F238E27FC236}">
                <a16:creationId xmlns:a16="http://schemas.microsoft.com/office/drawing/2014/main" id="{F99D7360-5452-43B5-213A-EB20D9B45B3C}"/>
              </a:ext>
            </a:extLst>
          </p:cNvPr>
          <p:cNvPicPr>
            <a:picLocks noChangeAspect="1"/>
          </p:cNvPicPr>
          <p:nvPr/>
        </p:nvPicPr>
        <p:blipFill>
          <a:blip r:embed="rId2"/>
          <a:srcRect t="7776" r="-4" b="16686"/>
          <a:stretch/>
        </p:blipFill>
        <p:spPr>
          <a:xfrm>
            <a:off x="-1" y="5"/>
            <a:ext cx="3922776" cy="3937609"/>
          </a:xfrm>
          <a:prstGeom prst="rect">
            <a:avLst/>
          </a:prstGeom>
        </p:spPr>
      </p:pic>
      <p:pic>
        <p:nvPicPr>
          <p:cNvPr id="14" name="Picture 13" descr="A person sitting on a rock next to a rodent&#10;&#10;AI-generated content may be incorrect.">
            <a:extLst>
              <a:ext uri="{FF2B5EF4-FFF2-40B4-BE49-F238E27FC236}">
                <a16:creationId xmlns:a16="http://schemas.microsoft.com/office/drawing/2014/main" id="{F44415EF-A738-AA14-2C4D-93D74F9DAF66}"/>
              </a:ext>
            </a:extLst>
          </p:cNvPr>
          <p:cNvPicPr>
            <a:picLocks noChangeAspect="1"/>
          </p:cNvPicPr>
          <p:nvPr/>
        </p:nvPicPr>
        <p:blipFill>
          <a:blip r:embed="rId3"/>
          <a:srcRect r="1" b="24717"/>
          <a:stretch/>
        </p:blipFill>
        <p:spPr>
          <a:xfrm>
            <a:off x="4131633" y="10"/>
            <a:ext cx="3922776" cy="3937599"/>
          </a:xfrm>
          <a:prstGeom prst="rect">
            <a:avLst/>
          </a:prstGeom>
        </p:spPr>
      </p:pic>
      <p:sp useBgFill="1">
        <p:nvSpPr>
          <p:cNvPr id="71" name="Rectangle 70">
            <a:extLst>
              <a:ext uri="{FF2B5EF4-FFF2-40B4-BE49-F238E27FC236}">
                <a16:creationId xmlns:a16="http://schemas.microsoft.com/office/drawing/2014/main" id="{E677BBB0-8A66-4619-B31B-5097655C5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7784" y="4215384"/>
            <a:ext cx="7475146" cy="2093976"/>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3219BF8-CC84-5E3C-83BD-DB5DC47EBD25}"/>
              </a:ext>
            </a:extLst>
          </p:cNvPr>
          <p:cNvSpPr>
            <a:spLocks noGrp="1"/>
          </p:cNvSpPr>
          <p:nvPr>
            <p:ph type="title"/>
          </p:nvPr>
        </p:nvSpPr>
        <p:spPr>
          <a:xfrm>
            <a:off x="865325" y="4462819"/>
            <a:ext cx="2869683" cy="1608383"/>
          </a:xfrm>
        </p:spPr>
        <p:txBody>
          <a:bodyPr>
            <a:normAutofit/>
          </a:bodyPr>
          <a:lstStyle/>
          <a:p>
            <a:r>
              <a:rPr lang="en-US" sz="2400" dirty="0"/>
              <a:t>Ryan Richard</a:t>
            </a:r>
          </a:p>
        </p:txBody>
      </p:sp>
      <p:pic>
        <p:nvPicPr>
          <p:cNvPr id="5" name="Picture 4" descr="A dog lying on a person's lap&#10;&#10;AI-generated content may be incorrect.">
            <a:extLst>
              <a:ext uri="{FF2B5EF4-FFF2-40B4-BE49-F238E27FC236}">
                <a16:creationId xmlns:a16="http://schemas.microsoft.com/office/drawing/2014/main" id="{FD005C51-F25F-C3E2-1D30-9DDFE2888838}"/>
              </a:ext>
            </a:extLst>
          </p:cNvPr>
          <p:cNvPicPr>
            <a:picLocks noChangeAspect="1"/>
          </p:cNvPicPr>
          <p:nvPr/>
        </p:nvPicPr>
        <p:blipFill>
          <a:blip r:embed="rId4"/>
          <a:srcRect l="5777" r="18801" b="-2"/>
          <a:stretch/>
        </p:blipFill>
        <p:spPr>
          <a:xfrm rot="5400000">
            <a:off x="8258829" y="4438"/>
            <a:ext cx="3937609" cy="3928733"/>
          </a:xfrm>
          <a:prstGeom prst="rect">
            <a:avLst/>
          </a:prstGeom>
        </p:spPr>
      </p:pic>
      <p:sp>
        <p:nvSpPr>
          <p:cNvPr id="73" name="Rectangle 72">
            <a:extLst>
              <a:ext uri="{FF2B5EF4-FFF2-40B4-BE49-F238E27FC236}">
                <a16:creationId xmlns:a16="http://schemas.microsoft.com/office/drawing/2014/main" id="{FB56C437-7CF8-4D2B-8C62-6F9CEA561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491151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9" name="Rectangle 78">
            <a:extLst>
              <a:ext uri="{FF2B5EF4-FFF2-40B4-BE49-F238E27FC236}">
                <a16:creationId xmlns:a16="http://schemas.microsoft.com/office/drawing/2014/main" id="{288F414E-1A16-495F-8EF5-F55A4207EE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192282" y="525322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DC7F0900-114E-27F9-C67A-CBF6DF8CCD7E}"/>
              </a:ext>
            </a:extLst>
          </p:cNvPr>
          <p:cNvSpPr>
            <a:spLocks noGrp="1"/>
          </p:cNvSpPr>
          <p:nvPr>
            <p:ph idx="1"/>
          </p:nvPr>
        </p:nvSpPr>
        <p:spPr>
          <a:xfrm>
            <a:off x="4131633" y="4464872"/>
            <a:ext cx="3712464" cy="1608383"/>
          </a:xfrm>
        </p:spPr>
        <p:txBody>
          <a:bodyPr anchor="ctr">
            <a:normAutofit/>
          </a:bodyPr>
          <a:lstStyle/>
          <a:p>
            <a:r>
              <a:rPr lang="en-US" sz="1300"/>
              <a:t>Scientist at Ames National Laboratory and Adjunct Professor of Chemistry at Iowa State University.</a:t>
            </a:r>
          </a:p>
          <a:p>
            <a:r>
              <a:rPr lang="en-US" sz="1300"/>
              <a:t>Background: Grew up in Ohio, PhD in chemistry from “The” Ohio State University.</a:t>
            </a:r>
          </a:p>
          <a:p>
            <a:r>
              <a:rPr lang="en-US" sz="1300"/>
              <a:t>Interests: travel, technology, video games, exercise, being told what to do by my dogs.</a:t>
            </a:r>
          </a:p>
        </p:txBody>
      </p:sp>
      <p:pic>
        <p:nvPicPr>
          <p:cNvPr id="16" name="Picture 15" descr="A cliff with grass and water in the background&#10;&#10;AI-generated content may be incorrect.">
            <a:extLst>
              <a:ext uri="{FF2B5EF4-FFF2-40B4-BE49-F238E27FC236}">
                <a16:creationId xmlns:a16="http://schemas.microsoft.com/office/drawing/2014/main" id="{829A4FEE-F77F-315E-5D81-6BCABD3E65AA}"/>
              </a:ext>
            </a:extLst>
          </p:cNvPr>
          <p:cNvPicPr>
            <a:picLocks noChangeAspect="1"/>
          </p:cNvPicPr>
          <p:nvPr/>
        </p:nvPicPr>
        <p:blipFill>
          <a:blip r:embed="rId5"/>
          <a:srcRect t="44225" r="-4" b="14546"/>
          <a:stretch/>
        </p:blipFill>
        <p:spPr>
          <a:xfrm>
            <a:off x="8269224" y="4160171"/>
            <a:ext cx="3922776" cy="2149184"/>
          </a:xfrm>
          <a:prstGeom prst="rect">
            <a:avLst/>
          </a:prstGeom>
        </p:spPr>
      </p:pic>
    </p:spTree>
    <p:extLst>
      <p:ext uri="{BB962C8B-B14F-4D97-AF65-F5344CB8AC3E}">
        <p14:creationId xmlns:p14="http://schemas.microsoft.com/office/powerpoint/2010/main" val="1439471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Shape 88"/>
        <p:cNvGrpSpPr/>
        <p:nvPr/>
      </p:nvGrpSpPr>
      <p:grpSpPr>
        <a:xfrm>
          <a:off x="0" y="0"/>
          <a:ext cx="0" cy="0"/>
          <a:chOff x="0" y="0"/>
          <a:chExt cx="0" cy="0"/>
        </a:xfrm>
      </p:grpSpPr>
      <p:sp>
        <p:nvSpPr>
          <p:cNvPr id="2" name="Title 1">
            <a:extLst>
              <a:ext uri="{FF2B5EF4-FFF2-40B4-BE49-F238E27FC236}">
                <a16:creationId xmlns:a16="http://schemas.microsoft.com/office/drawing/2014/main" id="{8BDA428B-E596-0BE5-7DBE-FF5FC3467B88}"/>
              </a:ext>
            </a:extLst>
          </p:cNvPr>
          <p:cNvSpPr>
            <a:spLocks noGrp="1"/>
          </p:cNvSpPr>
          <p:nvPr>
            <p:ph type="title"/>
          </p:nvPr>
        </p:nvSpPr>
        <p:spPr>
          <a:xfrm>
            <a:off x="704209" y="635069"/>
            <a:ext cx="4509236" cy="1139139"/>
          </a:xfrm>
        </p:spPr>
        <p:txBody>
          <a:bodyPr>
            <a:normAutofit/>
          </a:bodyPr>
          <a:lstStyle/>
          <a:p>
            <a:r>
              <a:rPr lang="en-US" sz="3600"/>
              <a:t>Research in the Richard Group</a:t>
            </a:r>
          </a:p>
        </p:txBody>
      </p:sp>
      <p:sp>
        <p:nvSpPr>
          <p:cNvPr id="3" name="Content Placeholder 2">
            <a:extLst>
              <a:ext uri="{FF2B5EF4-FFF2-40B4-BE49-F238E27FC236}">
                <a16:creationId xmlns:a16="http://schemas.microsoft.com/office/drawing/2014/main" id="{57B28C19-F2AF-2E17-61B1-211E754F599F}"/>
              </a:ext>
            </a:extLst>
          </p:cNvPr>
          <p:cNvSpPr>
            <a:spLocks noGrp="1"/>
          </p:cNvSpPr>
          <p:nvPr>
            <p:ph idx="1"/>
          </p:nvPr>
        </p:nvSpPr>
        <p:spPr>
          <a:xfrm>
            <a:off x="720992" y="1941362"/>
            <a:ext cx="4492454" cy="2419097"/>
          </a:xfrm>
        </p:spPr>
        <p:txBody>
          <a:bodyPr anchor="t">
            <a:normAutofit/>
          </a:bodyPr>
          <a:lstStyle/>
          <a:p>
            <a:r>
              <a:rPr lang="en-US" sz="1800"/>
              <a:t>Research interests: Sustainable scientific software development, high-performance computing, reduced scaling electronic structure theory.</a:t>
            </a:r>
          </a:p>
          <a:p>
            <a:r>
              <a:rPr lang="en-US" sz="1800"/>
              <a:t>Develop for NWChemEx ecosystem.</a:t>
            </a:r>
          </a:p>
          <a:p>
            <a:r>
              <a:rPr lang="en-US" sz="1800"/>
              <a:t>Strong emphasis on software engineering applied to theoretical chemistry.</a:t>
            </a:r>
          </a:p>
        </p:txBody>
      </p:sp>
      <p:sp>
        <p:nvSpPr>
          <p:cNvPr id="105" name="Freeform: Shape 104">
            <a:extLst>
              <a:ext uri="{FF2B5EF4-FFF2-40B4-BE49-F238E27FC236}">
                <a16:creationId xmlns:a16="http://schemas.microsoft.com/office/drawing/2014/main" id="{3A45B268-BBDB-4EC6-A664-CED7BF60D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14207" y="361702"/>
            <a:ext cx="1691640" cy="1691640"/>
          </a:xfrm>
          <a:custGeom>
            <a:avLst/>
            <a:gdLst>
              <a:gd name="connsiteX0" fmla="*/ 845820 w 1691640"/>
              <a:gd name="connsiteY0" fmla="*/ 0 h 1691640"/>
              <a:gd name="connsiteX1" fmla="*/ 1691640 w 1691640"/>
              <a:gd name="connsiteY1" fmla="*/ 845820 h 1691640"/>
              <a:gd name="connsiteX2" fmla="*/ 845820 w 1691640"/>
              <a:gd name="connsiteY2" fmla="*/ 1691640 h 1691640"/>
              <a:gd name="connsiteX3" fmla="*/ 0 w 1691640"/>
              <a:gd name="connsiteY3" fmla="*/ 845820 h 1691640"/>
              <a:gd name="connsiteX4" fmla="*/ 845820 w 1691640"/>
              <a:gd name="connsiteY4" fmla="*/ 0 h 1691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1640" h="1691640">
                <a:moveTo>
                  <a:pt x="845820" y="0"/>
                </a:moveTo>
                <a:cubicBezTo>
                  <a:pt x="1312954" y="0"/>
                  <a:pt x="1691640" y="378686"/>
                  <a:pt x="1691640" y="845820"/>
                </a:cubicBezTo>
                <a:cubicBezTo>
                  <a:pt x="1691640" y="1312954"/>
                  <a:pt x="1312954" y="1691640"/>
                  <a:pt x="845820" y="1691640"/>
                </a:cubicBezTo>
                <a:cubicBezTo>
                  <a:pt x="378687" y="1691640"/>
                  <a:pt x="0" y="1312954"/>
                  <a:pt x="0" y="845820"/>
                </a:cubicBezTo>
                <a:cubicBezTo>
                  <a:pt x="0" y="378686"/>
                  <a:pt x="378687" y="0"/>
                  <a:pt x="84582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7" name="Oval 106">
            <a:extLst>
              <a:ext uri="{FF2B5EF4-FFF2-40B4-BE49-F238E27FC236}">
                <a16:creationId xmlns:a16="http://schemas.microsoft.com/office/drawing/2014/main" id="{07977D39-626F-40D7-B00F-16E02602DD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9615" y="197110"/>
            <a:ext cx="2020824" cy="202082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9" name="Freeform: Shape 108">
            <a:extLst>
              <a:ext uri="{FF2B5EF4-FFF2-40B4-BE49-F238E27FC236}">
                <a16:creationId xmlns:a16="http://schemas.microsoft.com/office/drawing/2014/main" id="{B78B55DD-3C55-4B94-9031-4F3723BD43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8624" y="2"/>
            <a:ext cx="3913376" cy="3281569"/>
          </a:xfrm>
          <a:custGeom>
            <a:avLst/>
            <a:gdLst>
              <a:gd name="connsiteX0" fmla="*/ 267865 w 3913376"/>
              <a:gd name="connsiteY0" fmla="*/ 0 h 3281569"/>
              <a:gd name="connsiteX1" fmla="*/ 3913376 w 3913376"/>
              <a:gd name="connsiteY1" fmla="*/ 0 h 3281569"/>
              <a:gd name="connsiteX2" fmla="*/ 3913376 w 3913376"/>
              <a:gd name="connsiteY2" fmla="*/ 2499938 h 3281569"/>
              <a:gd name="connsiteX3" fmla="*/ 3794714 w 3913376"/>
              <a:gd name="connsiteY3" fmla="*/ 2630499 h 3281569"/>
              <a:gd name="connsiteX4" fmla="*/ 2222892 w 3913376"/>
              <a:gd name="connsiteY4" fmla="*/ 3281569 h 3281569"/>
              <a:gd name="connsiteX5" fmla="*/ 0 w 3913376"/>
              <a:gd name="connsiteY5" fmla="*/ 1058677 h 3281569"/>
              <a:gd name="connsiteX6" fmla="*/ 174686 w 3913376"/>
              <a:gd name="connsiteY6" fmla="*/ 193427 h 3281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3376" h="3281569">
                <a:moveTo>
                  <a:pt x="267865" y="0"/>
                </a:moveTo>
                <a:lnTo>
                  <a:pt x="3913376" y="0"/>
                </a:lnTo>
                <a:lnTo>
                  <a:pt x="3913376" y="2499938"/>
                </a:lnTo>
                <a:lnTo>
                  <a:pt x="3794714" y="2630499"/>
                </a:lnTo>
                <a:cubicBezTo>
                  <a:pt x="3392450" y="3032763"/>
                  <a:pt x="2836727" y="3281569"/>
                  <a:pt x="2222892" y="3281569"/>
                </a:cubicBezTo>
                <a:cubicBezTo>
                  <a:pt x="995223" y="3281569"/>
                  <a:pt x="0" y="2286346"/>
                  <a:pt x="0" y="1058677"/>
                </a:cubicBezTo>
                <a:cubicBezTo>
                  <a:pt x="0" y="751760"/>
                  <a:pt x="62202" y="459370"/>
                  <a:pt x="174686" y="193427"/>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1" name="Freeform: Shape 110">
            <a:extLst>
              <a:ext uri="{FF2B5EF4-FFF2-40B4-BE49-F238E27FC236}">
                <a16:creationId xmlns:a16="http://schemas.microsoft.com/office/drawing/2014/main" id="{B905CDE4-B751-4B3E-B625-6E59F89034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4932" y="1"/>
            <a:ext cx="4077068" cy="3445261"/>
          </a:xfrm>
          <a:custGeom>
            <a:avLst/>
            <a:gdLst>
              <a:gd name="connsiteX0" fmla="*/ 250035 w 4077068"/>
              <a:gd name="connsiteY0" fmla="*/ 0 h 3445261"/>
              <a:gd name="connsiteX1" fmla="*/ 4077068 w 4077068"/>
              <a:gd name="connsiteY1" fmla="*/ 0 h 3445261"/>
              <a:gd name="connsiteX2" fmla="*/ 4077068 w 4077068"/>
              <a:gd name="connsiteY2" fmla="*/ 2743040 h 3445261"/>
              <a:gd name="connsiteX3" fmla="*/ 4074154 w 4077068"/>
              <a:gd name="connsiteY3" fmla="*/ 2746247 h 3445261"/>
              <a:gd name="connsiteX4" fmla="*/ 2386584 w 4077068"/>
              <a:gd name="connsiteY4" fmla="*/ 3445261 h 3445261"/>
              <a:gd name="connsiteX5" fmla="*/ 0 w 4077068"/>
              <a:gd name="connsiteY5" fmla="*/ 1058677 h 3445261"/>
              <a:gd name="connsiteX6" fmla="*/ 187550 w 4077068"/>
              <a:gd name="connsiteY6" fmla="*/ 129711 h 3445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7068" h="3445261">
                <a:moveTo>
                  <a:pt x="250035" y="0"/>
                </a:moveTo>
                <a:lnTo>
                  <a:pt x="4077068" y="0"/>
                </a:lnTo>
                <a:lnTo>
                  <a:pt x="4077068" y="2743040"/>
                </a:lnTo>
                <a:lnTo>
                  <a:pt x="4074154" y="2746247"/>
                </a:lnTo>
                <a:cubicBezTo>
                  <a:pt x="3642267" y="3178134"/>
                  <a:pt x="3045621" y="3445261"/>
                  <a:pt x="2386584" y="3445261"/>
                </a:cubicBezTo>
                <a:cubicBezTo>
                  <a:pt x="1068510" y="3445261"/>
                  <a:pt x="0" y="2376751"/>
                  <a:pt x="0" y="1058677"/>
                </a:cubicBezTo>
                <a:cubicBezTo>
                  <a:pt x="0" y="729159"/>
                  <a:pt x="66782" y="415238"/>
                  <a:pt x="187550" y="129711"/>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3" name="Freeform: Shape 112">
            <a:extLst>
              <a:ext uri="{FF2B5EF4-FFF2-40B4-BE49-F238E27FC236}">
                <a16:creationId xmlns:a16="http://schemas.microsoft.com/office/drawing/2014/main" id="{42D9BB05-ED63-4148-87AB-82720ACC33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18614" y="4769536"/>
            <a:ext cx="3950208" cy="2088462"/>
          </a:xfrm>
          <a:custGeom>
            <a:avLst/>
            <a:gdLst>
              <a:gd name="connsiteX0" fmla="*/ 1975104 w 3950208"/>
              <a:gd name="connsiteY0" fmla="*/ 0 h 2088462"/>
              <a:gd name="connsiteX1" fmla="*/ 3950208 w 3950208"/>
              <a:gd name="connsiteY1" fmla="*/ 1975104 h 2088462"/>
              <a:gd name="connsiteX2" fmla="*/ 3944484 w 3950208"/>
              <a:gd name="connsiteY2" fmla="*/ 2088462 h 2088462"/>
              <a:gd name="connsiteX3" fmla="*/ 5724 w 3950208"/>
              <a:gd name="connsiteY3" fmla="*/ 2088462 h 2088462"/>
              <a:gd name="connsiteX4" fmla="*/ 0 w 3950208"/>
              <a:gd name="connsiteY4" fmla="*/ 1975104 h 2088462"/>
              <a:gd name="connsiteX5" fmla="*/ 1975104 w 3950208"/>
              <a:gd name="connsiteY5" fmla="*/ 0 h 208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50208" h="2088462">
                <a:moveTo>
                  <a:pt x="1975104" y="0"/>
                </a:moveTo>
                <a:cubicBezTo>
                  <a:pt x="3065924" y="0"/>
                  <a:pt x="3950208" y="884284"/>
                  <a:pt x="3950208" y="1975104"/>
                </a:cubicBezTo>
                <a:lnTo>
                  <a:pt x="3944484" y="2088462"/>
                </a:lnTo>
                <a:lnTo>
                  <a:pt x="5724" y="2088462"/>
                </a:lnTo>
                <a:lnTo>
                  <a:pt x="0" y="1975104"/>
                </a:lnTo>
                <a:cubicBezTo>
                  <a:pt x="0" y="884284"/>
                  <a:pt x="884284" y="0"/>
                  <a:pt x="1975104"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5" name="Freeform: Shape 114">
            <a:extLst>
              <a:ext uri="{FF2B5EF4-FFF2-40B4-BE49-F238E27FC236}">
                <a16:creationId xmlns:a16="http://schemas.microsoft.com/office/drawing/2014/main" id="{CDC29AC1-2821-4FCC-B597-88DAF39C36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53162" y="4604085"/>
            <a:ext cx="4281112" cy="2253913"/>
          </a:xfrm>
          <a:custGeom>
            <a:avLst/>
            <a:gdLst>
              <a:gd name="connsiteX0" fmla="*/ 2140556 w 4281112"/>
              <a:gd name="connsiteY0" fmla="*/ 0 h 2253913"/>
              <a:gd name="connsiteX1" fmla="*/ 4281112 w 4281112"/>
              <a:gd name="connsiteY1" fmla="*/ 2140556 h 2253913"/>
              <a:gd name="connsiteX2" fmla="*/ 4275388 w 4281112"/>
              <a:gd name="connsiteY2" fmla="*/ 2253913 h 2253913"/>
              <a:gd name="connsiteX3" fmla="*/ 5724 w 4281112"/>
              <a:gd name="connsiteY3" fmla="*/ 2253913 h 2253913"/>
              <a:gd name="connsiteX4" fmla="*/ 0 w 4281112"/>
              <a:gd name="connsiteY4" fmla="*/ 2140556 h 2253913"/>
              <a:gd name="connsiteX5" fmla="*/ 2140556 w 4281112"/>
              <a:gd name="connsiteY5" fmla="*/ 0 h 225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1112" h="2253913">
                <a:moveTo>
                  <a:pt x="2140556" y="0"/>
                </a:moveTo>
                <a:cubicBezTo>
                  <a:pt x="3322752" y="0"/>
                  <a:pt x="4281112" y="958360"/>
                  <a:pt x="4281112" y="2140556"/>
                </a:cubicBezTo>
                <a:lnTo>
                  <a:pt x="4275388" y="2253913"/>
                </a:lnTo>
                <a:lnTo>
                  <a:pt x="5724" y="2253913"/>
                </a:lnTo>
                <a:lnTo>
                  <a:pt x="0" y="2140556"/>
                </a:lnTo>
                <a:cubicBezTo>
                  <a:pt x="0" y="958360"/>
                  <a:pt x="958360" y="0"/>
                  <a:pt x="2140556"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7" name="Freeform: Shape 116">
            <a:extLst>
              <a:ext uri="{FF2B5EF4-FFF2-40B4-BE49-F238E27FC236}">
                <a16:creationId xmlns:a16="http://schemas.microsoft.com/office/drawing/2014/main" id="{5B00B48C-8AA7-4128-AD60-76349F0CEC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6020" y="2715337"/>
            <a:ext cx="2743200" cy="2743200"/>
          </a:xfrm>
          <a:custGeom>
            <a:avLst/>
            <a:gdLst>
              <a:gd name="connsiteX0" fmla="*/ 1371600 w 2743200"/>
              <a:gd name="connsiteY0" fmla="*/ 0 h 2743200"/>
              <a:gd name="connsiteX1" fmla="*/ 2743200 w 2743200"/>
              <a:gd name="connsiteY1" fmla="*/ 1371600 h 2743200"/>
              <a:gd name="connsiteX2" fmla="*/ 1371600 w 2743200"/>
              <a:gd name="connsiteY2" fmla="*/ 2743200 h 2743200"/>
              <a:gd name="connsiteX3" fmla="*/ 0 w 2743200"/>
              <a:gd name="connsiteY3" fmla="*/ 1371600 h 2743200"/>
              <a:gd name="connsiteX4" fmla="*/ 1371600 w 2743200"/>
              <a:gd name="connsiteY4" fmla="*/ 0 h 2743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3200" h="2743200">
                <a:moveTo>
                  <a:pt x="1371600" y="0"/>
                </a:moveTo>
                <a:cubicBezTo>
                  <a:pt x="2129114" y="0"/>
                  <a:pt x="2743200" y="614087"/>
                  <a:pt x="2743200" y="1371600"/>
                </a:cubicBezTo>
                <a:cubicBezTo>
                  <a:pt x="2743200" y="2129114"/>
                  <a:pt x="2129114" y="2743200"/>
                  <a:pt x="1371600" y="2743200"/>
                </a:cubicBezTo>
                <a:cubicBezTo>
                  <a:pt x="614087" y="2743200"/>
                  <a:pt x="0" y="2129114"/>
                  <a:pt x="0" y="1371600"/>
                </a:cubicBezTo>
                <a:cubicBezTo>
                  <a:pt x="0" y="614087"/>
                  <a:pt x="614087" y="0"/>
                  <a:pt x="137160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9" name="Oval 118">
            <a:extLst>
              <a:ext uri="{FF2B5EF4-FFF2-40B4-BE49-F238E27FC236}">
                <a16:creationId xmlns:a16="http://schemas.microsoft.com/office/drawing/2014/main" id="{08108C16-F4C0-44AA-999D-17BD39219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1428" y="2550745"/>
            <a:ext cx="3072384" cy="307238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4" name="Google Shape;94;p1"/>
          <p:cNvPicPr preferRelativeResize="0"/>
          <p:nvPr/>
        </p:nvPicPr>
        <p:blipFill>
          <a:blip r:embed="rId3"/>
          <a:stretch>
            <a:fillRect/>
          </a:stretch>
        </p:blipFill>
        <p:spPr>
          <a:xfrm>
            <a:off x="5846717" y="833245"/>
            <a:ext cx="1356212" cy="566218"/>
          </a:xfrm>
          <a:prstGeom prst="rect">
            <a:avLst/>
          </a:prstGeom>
          <a:noFill/>
        </p:spPr>
      </p:pic>
      <p:sp>
        <p:nvSpPr>
          <p:cNvPr id="121" name="Freeform: Shape 120">
            <a:extLst>
              <a:ext uri="{FF2B5EF4-FFF2-40B4-BE49-F238E27FC236}">
                <a16:creationId xmlns:a16="http://schemas.microsoft.com/office/drawing/2014/main" id="{0760511E-86BF-4340-9949-CECB774FAC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009416" y="4131546"/>
            <a:ext cx="3178912" cy="2726454"/>
          </a:xfrm>
          <a:custGeom>
            <a:avLst/>
            <a:gdLst>
              <a:gd name="connsiteX0" fmla="*/ 1837818 w 3178912"/>
              <a:gd name="connsiteY0" fmla="*/ 0 h 2726454"/>
              <a:gd name="connsiteX1" fmla="*/ 3137352 w 3178912"/>
              <a:gd name="connsiteY1" fmla="*/ 538285 h 2726454"/>
              <a:gd name="connsiteX2" fmla="*/ 3178912 w 3178912"/>
              <a:gd name="connsiteY2" fmla="*/ 584013 h 2726454"/>
              <a:gd name="connsiteX3" fmla="*/ 3178912 w 3178912"/>
              <a:gd name="connsiteY3" fmla="*/ 2726454 h 2726454"/>
              <a:gd name="connsiteX4" fmla="*/ 229483 w 3178912"/>
              <a:gd name="connsiteY4" fmla="*/ 2726454 h 2726454"/>
              <a:gd name="connsiteX5" fmla="*/ 221815 w 3178912"/>
              <a:gd name="connsiteY5" fmla="*/ 2713832 h 2726454"/>
              <a:gd name="connsiteX6" fmla="*/ 0 w 3178912"/>
              <a:gd name="connsiteY6" fmla="*/ 1837818 h 2726454"/>
              <a:gd name="connsiteX7" fmla="*/ 1837818 w 3178912"/>
              <a:gd name="connsiteY7" fmla="*/ 0 h 2726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8912" h="2726454">
                <a:moveTo>
                  <a:pt x="1837818" y="0"/>
                </a:moveTo>
                <a:cubicBezTo>
                  <a:pt x="2345318" y="0"/>
                  <a:pt x="2804772" y="205705"/>
                  <a:pt x="3137352" y="538285"/>
                </a:cubicBezTo>
                <a:lnTo>
                  <a:pt x="3178912" y="584013"/>
                </a:lnTo>
                <a:lnTo>
                  <a:pt x="3178912" y="2726454"/>
                </a:lnTo>
                <a:lnTo>
                  <a:pt x="229483" y="2726454"/>
                </a:lnTo>
                <a:lnTo>
                  <a:pt x="221815" y="2713832"/>
                </a:lnTo>
                <a:cubicBezTo>
                  <a:pt x="80353" y="2453425"/>
                  <a:pt x="0" y="2155005"/>
                  <a:pt x="0" y="1837818"/>
                </a:cubicBezTo>
                <a:cubicBezTo>
                  <a:pt x="0" y="822819"/>
                  <a:pt x="822819" y="0"/>
                  <a:pt x="1837818"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3" name="Freeform: Shape 122">
            <a:extLst>
              <a:ext uri="{FF2B5EF4-FFF2-40B4-BE49-F238E27FC236}">
                <a16:creationId xmlns:a16="http://schemas.microsoft.com/office/drawing/2014/main" id="{C8F10CB3-3B5E-4C7A-98CF-B87454DDFA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8370" y="3966828"/>
            <a:ext cx="3339958" cy="2891173"/>
          </a:xfrm>
          <a:custGeom>
            <a:avLst/>
            <a:gdLst>
              <a:gd name="connsiteX0" fmla="*/ 2002536 w 3339958"/>
              <a:gd name="connsiteY0" fmla="*/ 0 h 2891173"/>
              <a:gd name="connsiteX1" fmla="*/ 3276335 w 3339958"/>
              <a:gd name="connsiteY1" fmla="*/ 457282 h 2891173"/>
              <a:gd name="connsiteX2" fmla="*/ 3339958 w 3339958"/>
              <a:gd name="connsiteY2" fmla="*/ 515107 h 2891173"/>
              <a:gd name="connsiteX3" fmla="*/ 3339958 w 3339958"/>
              <a:gd name="connsiteY3" fmla="*/ 2891173 h 2891173"/>
              <a:gd name="connsiteX4" fmla="*/ 209954 w 3339958"/>
              <a:gd name="connsiteY4" fmla="*/ 2891173 h 2891173"/>
              <a:gd name="connsiteX5" fmla="*/ 157369 w 3339958"/>
              <a:gd name="connsiteY5" fmla="*/ 2782014 h 2891173"/>
              <a:gd name="connsiteX6" fmla="*/ 0 w 3339958"/>
              <a:gd name="connsiteY6" fmla="*/ 2002536 h 2891173"/>
              <a:gd name="connsiteX7" fmla="*/ 2002536 w 3339958"/>
              <a:gd name="connsiteY7" fmla="*/ 0 h 2891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9958" h="2891173">
                <a:moveTo>
                  <a:pt x="2002536" y="0"/>
                </a:moveTo>
                <a:cubicBezTo>
                  <a:pt x="2486398" y="0"/>
                  <a:pt x="2930179" y="171609"/>
                  <a:pt x="3276335" y="457282"/>
                </a:cubicBezTo>
                <a:lnTo>
                  <a:pt x="3339958" y="515107"/>
                </a:lnTo>
                <a:lnTo>
                  <a:pt x="3339958" y="2891173"/>
                </a:lnTo>
                <a:lnTo>
                  <a:pt x="209954" y="2891173"/>
                </a:lnTo>
                <a:lnTo>
                  <a:pt x="157369" y="2782014"/>
                </a:lnTo>
                <a:cubicBezTo>
                  <a:pt x="56036" y="2542434"/>
                  <a:pt x="0" y="2279029"/>
                  <a:pt x="0" y="2002536"/>
                </a:cubicBezTo>
                <a:cubicBezTo>
                  <a:pt x="0" y="896566"/>
                  <a:pt x="896566" y="0"/>
                  <a:pt x="2002536"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100" name="Google Shape;100;p1"/>
          <p:cNvPicPr preferRelativeResize="0"/>
          <p:nvPr/>
        </p:nvPicPr>
        <p:blipFill>
          <a:blip r:embed="rId4"/>
          <a:stretch>
            <a:fillRect/>
          </a:stretch>
        </p:blipFill>
        <p:spPr>
          <a:xfrm>
            <a:off x="6122237" y="3609854"/>
            <a:ext cx="2110556" cy="670101"/>
          </a:xfrm>
          <a:prstGeom prst="rect">
            <a:avLst/>
          </a:prstGeom>
          <a:noFill/>
        </p:spPr>
      </p:pic>
      <p:pic>
        <p:nvPicPr>
          <p:cNvPr id="93" name="Google Shape;93;p1"/>
          <p:cNvPicPr preferRelativeResize="0"/>
          <p:nvPr/>
        </p:nvPicPr>
        <p:blipFill>
          <a:blip r:embed="rId5"/>
          <a:stretch>
            <a:fillRect/>
          </a:stretch>
        </p:blipFill>
        <p:spPr>
          <a:xfrm>
            <a:off x="8746418" y="86498"/>
            <a:ext cx="3286550" cy="2103390"/>
          </a:xfrm>
          <a:prstGeom prst="rect">
            <a:avLst/>
          </a:prstGeom>
          <a:noFill/>
        </p:spPr>
      </p:pic>
      <p:pic>
        <p:nvPicPr>
          <p:cNvPr id="99" name="Google Shape;99;p1"/>
          <p:cNvPicPr preferRelativeResize="0"/>
          <p:nvPr/>
        </p:nvPicPr>
        <p:blipFill>
          <a:blip r:embed="rId6"/>
          <a:stretch>
            <a:fillRect/>
          </a:stretch>
        </p:blipFill>
        <p:spPr>
          <a:xfrm>
            <a:off x="2056707" y="6065370"/>
            <a:ext cx="2754569" cy="757506"/>
          </a:xfrm>
          <a:prstGeom prst="rect">
            <a:avLst/>
          </a:prstGeom>
          <a:noFill/>
        </p:spPr>
      </p:pic>
      <p:pic>
        <p:nvPicPr>
          <p:cNvPr id="98" name="Google Shape;98;p1"/>
          <p:cNvPicPr preferRelativeResize="0"/>
          <p:nvPr/>
        </p:nvPicPr>
        <p:blipFill>
          <a:blip r:embed="rId7"/>
          <a:stretch>
            <a:fillRect/>
          </a:stretch>
        </p:blipFill>
        <p:spPr>
          <a:xfrm>
            <a:off x="2394393" y="5381167"/>
            <a:ext cx="2751257" cy="550251"/>
          </a:xfrm>
          <a:prstGeom prst="rect">
            <a:avLst/>
          </a:prstGeom>
          <a:noFill/>
        </p:spPr>
      </p:pic>
      <p:pic>
        <p:nvPicPr>
          <p:cNvPr id="7" name="Picture 6" descr="A diagram of a computer system&#10;&#10;AI-generated content may be incorrect.">
            <a:extLst>
              <a:ext uri="{FF2B5EF4-FFF2-40B4-BE49-F238E27FC236}">
                <a16:creationId xmlns:a16="http://schemas.microsoft.com/office/drawing/2014/main" id="{AAD3F9CF-54CE-B940-C66F-1F338071008B}"/>
              </a:ext>
            </a:extLst>
          </p:cNvPr>
          <p:cNvPicPr>
            <a:picLocks noChangeAspect="1"/>
          </p:cNvPicPr>
          <p:nvPr/>
        </p:nvPicPr>
        <p:blipFill>
          <a:blip r:embed="rId8"/>
          <a:stretch>
            <a:fillRect/>
          </a:stretch>
        </p:blipFill>
        <p:spPr>
          <a:xfrm>
            <a:off x="9368484" y="5053914"/>
            <a:ext cx="2749799" cy="1649880"/>
          </a:xfrm>
          <a:prstGeom prst="rect">
            <a:avLst/>
          </a:prstGeom>
        </p:spPr>
      </p:pic>
    </p:spTree>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63633B0A-6B99-1E0E-E3C0-3F1F76127376}"/>
              </a:ext>
            </a:extLst>
          </p:cNvPr>
          <p:cNvSpPr>
            <a:spLocks noGrp="1"/>
          </p:cNvSpPr>
          <p:nvPr>
            <p:ph type="title"/>
          </p:nvPr>
        </p:nvSpPr>
        <p:spPr>
          <a:xfrm>
            <a:off x="838200" y="448721"/>
            <a:ext cx="4707671" cy="1225650"/>
          </a:xfrm>
        </p:spPr>
        <p:txBody>
          <a:bodyPr anchor="b">
            <a:normAutofit/>
          </a:bodyPr>
          <a:lstStyle/>
          <a:p>
            <a:r>
              <a:rPr lang="en-US" sz="2700">
                <a:solidFill>
                  <a:schemeClr val="bg1"/>
                </a:solidFill>
              </a:rPr>
              <a:t>SIMCODES Project: Developing components for automating fragmentation</a:t>
            </a:r>
          </a:p>
        </p:txBody>
      </p:sp>
      <p:cxnSp>
        <p:nvCxnSpPr>
          <p:cNvPr id="12" name="Straight Connector 11">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DB5C788-679C-DF9A-9BF3-284A1FF80D7E}"/>
              </a:ext>
            </a:extLst>
          </p:cNvPr>
          <p:cNvSpPr>
            <a:spLocks noGrp="1"/>
          </p:cNvSpPr>
          <p:nvPr>
            <p:ph idx="1"/>
          </p:nvPr>
        </p:nvSpPr>
        <p:spPr>
          <a:xfrm>
            <a:off x="897769" y="1909192"/>
            <a:ext cx="4586513" cy="3647710"/>
          </a:xfrm>
        </p:spPr>
        <p:txBody>
          <a:bodyPr>
            <a:normAutofit/>
          </a:bodyPr>
          <a:lstStyle/>
          <a:p>
            <a:r>
              <a:rPr lang="en-US" sz="1900">
                <a:solidFill>
                  <a:schemeClr val="bg1"/>
                </a:solidFill>
              </a:rPr>
              <a:t>Mentee: Daniel Woodard</a:t>
            </a:r>
          </a:p>
          <a:p>
            <a:r>
              <a:rPr lang="en-US" sz="1900">
                <a:solidFill>
                  <a:schemeClr val="bg1"/>
                </a:solidFill>
              </a:rPr>
              <a:t>Summary: Winner-take-all battle between Daniel’s chemical intuition and the best AI/ML model Gabriela and Devarsh can make.</a:t>
            </a:r>
          </a:p>
          <a:p>
            <a:r>
              <a:rPr lang="en-US" sz="1900">
                <a:solidFill>
                  <a:schemeClr val="bg1"/>
                </a:solidFill>
              </a:rPr>
              <a:t>Goals:</a:t>
            </a:r>
          </a:p>
          <a:p>
            <a:pPr lvl="1"/>
            <a:r>
              <a:rPr lang="en-US" sz="1900">
                <a:solidFill>
                  <a:schemeClr val="bg1"/>
                </a:solidFill>
              </a:rPr>
              <a:t>Develop tools for reading PDF files.</a:t>
            </a:r>
          </a:p>
          <a:p>
            <a:pPr lvl="1"/>
            <a:r>
              <a:rPr lang="en-US" sz="1900">
                <a:solidFill>
                  <a:schemeClr val="bg1"/>
                </a:solidFill>
              </a:rPr>
              <a:t>Function for identifying amino acids in a protein.</a:t>
            </a:r>
          </a:p>
          <a:p>
            <a:pPr lvl="1"/>
            <a:r>
              <a:rPr lang="en-US" sz="1900">
                <a:solidFill>
                  <a:schemeClr val="bg1"/>
                </a:solidFill>
              </a:rPr>
              <a:t>Function for splitting a protein by amino acid.</a:t>
            </a:r>
          </a:p>
        </p:txBody>
      </p:sp>
      <p:cxnSp>
        <p:nvCxnSpPr>
          <p:cNvPr id="14" name="Straight Connector 13">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Picture 4" descr="A diagram of a chemical formula&#10;&#10;AI-generated content may be incorrect.">
            <a:extLst>
              <a:ext uri="{FF2B5EF4-FFF2-40B4-BE49-F238E27FC236}">
                <a16:creationId xmlns:a16="http://schemas.microsoft.com/office/drawing/2014/main" id="{4B928EE3-5480-A195-5C76-5E8F72225EEB}"/>
              </a:ext>
            </a:extLst>
          </p:cNvPr>
          <p:cNvPicPr>
            <a:picLocks noChangeAspect="1"/>
          </p:cNvPicPr>
          <p:nvPr/>
        </p:nvPicPr>
        <p:blipFill>
          <a:blip r:embed="rId2"/>
          <a:stretch>
            <a:fillRect/>
          </a:stretch>
        </p:blipFill>
        <p:spPr>
          <a:xfrm>
            <a:off x="6382050" y="105511"/>
            <a:ext cx="5666547" cy="6646978"/>
          </a:xfrm>
          <a:prstGeom prst="rect">
            <a:avLst/>
          </a:prstGeom>
        </p:spPr>
      </p:pic>
    </p:spTree>
    <p:extLst>
      <p:ext uri="{BB962C8B-B14F-4D97-AF65-F5344CB8AC3E}">
        <p14:creationId xmlns:p14="http://schemas.microsoft.com/office/powerpoint/2010/main" val="7966097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06"/>
        <p:cNvGrpSpPr/>
        <p:nvPr/>
      </p:nvGrpSpPr>
      <p:grpSpPr>
        <a:xfrm>
          <a:off x="0" y="0"/>
          <a:ext cx="0" cy="0"/>
          <a:chOff x="0" y="0"/>
          <a:chExt cx="0" cy="0"/>
        </a:xfrm>
      </p:grpSpPr>
      <p:pic>
        <p:nvPicPr>
          <p:cNvPr id="108" name="Google Shape;108;p2"/>
          <p:cNvPicPr preferRelativeResize="0"/>
          <p:nvPr/>
        </p:nvPicPr>
        <p:blipFill>
          <a:blip r:embed="rId3"/>
          <a:srcRect t="23483" b="1517"/>
          <a:stretch/>
        </p:blipFill>
        <p:spPr>
          <a:xfrm>
            <a:off x="20" y="10"/>
            <a:ext cx="12191980" cy="6857990"/>
          </a:xfrm>
          <a:prstGeom prst="rect">
            <a:avLst/>
          </a:prstGeom>
          <a:noFill/>
        </p:spPr>
      </p:pic>
      <p:sp>
        <p:nvSpPr>
          <p:cNvPr id="113" name="Rectangle 112">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Google Shape;107;p2"/>
          <p:cNvSpPr txBox="1"/>
          <p:nvPr/>
        </p:nvSpPr>
        <p:spPr>
          <a:xfrm>
            <a:off x="523875" y="5317240"/>
            <a:ext cx="11210925" cy="744836"/>
          </a:xfrm>
          <a:prstGeom prst="rect">
            <a:avLst/>
          </a:prstGeom>
        </p:spPr>
        <p:txBody>
          <a:bodyPr spcFirstLastPara="1" vert="horz" lIns="91440" tIns="45720" rIns="91440" bIns="45720" rtlCol="0" anchor="ctr" anchorCtr="0">
            <a:normAutofit/>
          </a:bodyPr>
          <a:lstStyle/>
          <a:p>
            <a:pPr marL="0" marR="0" lvl="0" indent="0" algn="ctr">
              <a:lnSpc>
                <a:spcPct val="90000"/>
              </a:lnSpc>
              <a:spcBef>
                <a:spcPct val="0"/>
              </a:spcBef>
              <a:spcAft>
                <a:spcPts val="600"/>
              </a:spcAft>
            </a:pPr>
            <a:r>
              <a:rPr lang="en-US" sz="3600" b="1">
                <a:solidFill>
                  <a:schemeClr val="tx1">
                    <a:lumMod val="85000"/>
                    <a:lumOff val="15000"/>
                  </a:schemeClr>
                </a:solidFill>
                <a:latin typeface="+mj-lt"/>
                <a:ea typeface="+mj-ea"/>
                <a:cs typeface="+mj-cs"/>
                <a:sym typeface="Arial"/>
              </a:rPr>
              <a:t>The R</a:t>
            </a:r>
            <a:r>
              <a:rPr lang="en-US" sz="3600" b="1">
                <a:solidFill>
                  <a:schemeClr val="tx1">
                    <a:lumMod val="85000"/>
                    <a:lumOff val="15000"/>
                  </a:schemeClr>
                </a:solidFill>
                <a:latin typeface="+mj-lt"/>
                <a:ea typeface="+mj-ea"/>
                <a:cs typeface="+mj-cs"/>
              </a:rPr>
              <a:t>ichard and Windus</a:t>
            </a:r>
            <a:r>
              <a:rPr lang="en-US" sz="3600" b="1">
                <a:solidFill>
                  <a:schemeClr val="tx1">
                    <a:lumMod val="85000"/>
                    <a:lumOff val="15000"/>
                  </a:schemeClr>
                </a:solidFill>
                <a:latin typeface="+mj-lt"/>
                <a:ea typeface="+mj-ea"/>
                <a:cs typeface="+mj-cs"/>
                <a:sym typeface="Arial"/>
              </a:rPr>
              <a:t> Groups</a:t>
            </a:r>
            <a:endParaRPr lang="en-US" sz="3600">
              <a:solidFill>
                <a:schemeClr val="tx1">
                  <a:lumMod val="85000"/>
                  <a:lumOff val="15000"/>
                </a:schemeClr>
              </a:solidFill>
              <a:latin typeface="+mj-lt"/>
              <a:ea typeface="+mj-ea"/>
              <a:cs typeface="+mj-cs"/>
            </a:endParaRPr>
          </a:p>
        </p:txBody>
      </p:sp>
      <p:cxnSp>
        <p:nvCxnSpPr>
          <p:cNvPr id="115" name="Straight Connector 114">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0" name="Picture 79">
            <a:extLst>
              <a:ext uri="{FF2B5EF4-FFF2-40B4-BE49-F238E27FC236}">
                <a16:creationId xmlns:a16="http://schemas.microsoft.com/office/drawing/2014/main" id="{12F015A0-8CA3-1E4A-34C3-322DA990C04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50521" y="1089451"/>
            <a:ext cx="3378329" cy="1451049"/>
          </a:xfrm>
          <a:prstGeom prst="rect">
            <a:avLst/>
          </a:prstGeom>
        </p:spPr>
      </p:pic>
      <p:pic>
        <p:nvPicPr>
          <p:cNvPr id="81" name="Picture 80">
            <a:extLst>
              <a:ext uri="{FF2B5EF4-FFF2-40B4-BE49-F238E27FC236}">
                <a16:creationId xmlns:a16="http://schemas.microsoft.com/office/drawing/2014/main" id="{A35D9480-819C-6967-B6F9-905D1CE59AD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55447" y="2294821"/>
            <a:ext cx="1949333" cy="1172744"/>
          </a:xfrm>
          <a:prstGeom prst="rect">
            <a:avLst/>
          </a:prstGeom>
        </p:spPr>
      </p:pic>
      <p:sp>
        <p:nvSpPr>
          <p:cNvPr id="10" name="TextBox 9">
            <a:extLst>
              <a:ext uri="{FF2B5EF4-FFF2-40B4-BE49-F238E27FC236}">
                <a16:creationId xmlns:a16="http://schemas.microsoft.com/office/drawing/2014/main" id="{DA64D89C-2E36-8446-1A57-03A34F828303}"/>
              </a:ext>
            </a:extLst>
          </p:cNvPr>
          <p:cNvSpPr txBox="1"/>
          <p:nvPr/>
        </p:nvSpPr>
        <p:spPr>
          <a:xfrm>
            <a:off x="49428" y="32151"/>
            <a:ext cx="12142571"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The </a:t>
            </a:r>
            <a:r>
              <a:rPr kumimoji="0" lang="en-US" sz="3200" b="1" i="0" u="none" strike="noStrike" kern="1200" cap="none" spc="0" normalizeH="0" baseline="0" noProof="0" dirty="0" err="1">
                <a:ln>
                  <a:noFill/>
                </a:ln>
                <a:solidFill>
                  <a:prstClr val="black"/>
                </a:solidFill>
                <a:effectLst/>
                <a:uLnTx/>
                <a:uFillTx/>
                <a:latin typeface="Arial" panose="020B0604020202020204" pitchFamily="34" charset="0"/>
                <a:ea typeface="+mn-ea"/>
                <a:cs typeface="Arial" panose="020B0604020202020204" pitchFamily="34" charset="0"/>
              </a:rPr>
              <a:t>Windus</a:t>
            </a:r>
            <a:r>
              <a:rPr kumimoji="0" lang="en-US" sz="32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Group</a:t>
            </a:r>
          </a:p>
        </p:txBody>
      </p:sp>
      <p:cxnSp>
        <p:nvCxnSpPr>
          <p:cNvPr id="15" name="Straight Connector 14">
            <a:extLst>
              <a:ext uri="{FF2B5EF4-FFF2-40B4-BE49-F238E27FC236}">
                <a16:creationId xmlns:a16="http://schemas.microsoft.com/office/drawing/2014/main" id="{52E888CE-0A59-0542-F14F-62081B8BBEB5}"/>
              </a:ext>
            </a:extLst>
          </p:cNvPr>
          <p:cNvCxnSpPr/>
          <p:nvPr/>
        </p:nvCxnSpPr>
        <p:spPr>
          <a:xfrm>
            <a:off x="0" y="3559571"/>
            <a:ext cx="8217974"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7BB3208-F2EA-4BA9-E24C-158C9300F786}"/>
              </a:ext>
            </a:extLst>
          </p:cNvPr>
          <p:cNvCxnSpPr>
            <a:cxnSpLocks/>
          </p:cNvCxnSpPr>
          <p:nvPr/>
        </p:nvCxnSpPr>
        <p:spPr>
          <a:xfrm flipH="1">
            <a:off x="8204527" y="616926"/>
            <a:ext cx="13447" cy="5672398"/>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7FD6A6E-FEEF-CF9F-C9C5-C8EF9F0F0711}"/>
              </a:ext>
            </a:extLst>
          </p:cNvPr>
          <p:cNvCxnSpPr>
            <a:cxnSpLocks/>
          </p:cNvCxnSpPr>
          <p:nvPr/>
        </p:nvCxnSpPr>
        <p:spPr>
          <a:xfrm>
            <a:off x="0" y="628112"/>
            <a:ext cx="121920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A48F50C2-8F38-35D9-17AD-15D1B5CDF5CF}"/>
              </a:ext>
            </a:extLst>
          </p:cNvPr>
          <p:cNvSpPr txBox="1"/>
          <p:nvPr/>
        </p:nvSpPr>
        <p:spPr>
          <a:xfrm>
            <a:off x="8273639" y="728533"/>
            <a:ext cx="3969496"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High performance, </a:t>
            </a:r>
            <a:r>
              <a:rPr kumimoji="0" lang="en-US" sz="1800" b="1" i="0" u="none" strike="noStrike" kern="1200" cap="none" spc="0" normalizeH="0" baseline="0" noProof="0" dirty="0" err="1">
                <a:ln>
                  <a:noFill/>
                </a:ln>
                <a:solidFill>
                  <a:prstClr val="black"/>
                </a:solidFill>
                <a:effectLst/>
                <a:uLnTx/>
                <a:uFillTx/>
                <a:latin typeface="Arial" panose="020B0604020202020204" pitchFamily="34" charset="0"/>
                <a:ea typeface="+mn-ea"/>
                <a:cs typeface="Arial" panose="020B0604020202020204" pitchFamily="34" charset="0"/>
              </a:rPr>
              <a:t>exascale</a:t>
            </a:r>
            <a:r>
              <a:rPr kumimoji="0" lang="en-US" sz="18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computing</a:t>
            </a:r>
          </a:p>
        </p:txBody>
      </p:sp>
      <p:sp>
        <p:nvSpPr>
          <p:cNvPr id="12" name="TextBox 11">
            <a:extLst>
              <a:ext uri="{FF2B5EF4-FFF2-40B4-BE49-F238E27FC236}">
                <a16:creationId xmlns:a16="http://schemas.microsoft.com/office/drawing/2014/main" id="{E9630C9A-5ABA-F7D1-48A7-154F467AE98A}"/>
              </a:ext>
            </a:extLst>
          </p:cNvPr>
          <p:cNvSpPr txBox="1"/>
          <p:nvPr/>
        </p:nvSpPr>
        <p:spPr>
          <a:xfrm>
            <a:off x="227533" y="720119"/>
            <a:ext cx="491431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Separations and catalysis challenges</a:t>
            </a:r>
          </a:p>
        </p:txBody>
      </p:sp>
      <p:grpSp>
        <p:nvGrpSpPr>
          <p:cNvPr id="17" name="Group 4">
            <a:extLst>
              <a:ext uri="{FF2B5EF4-FFF2-40B4-BE49-F238E27FC236}">
                <a16:creationId xmlns:a16="http://schemas.microsoft.com/office/drawing/2014/main" id="{F850163E-5596-B912-2876-44BB0CC92193}"/>
              </a:ext>
            </a:extLst>
          </p:cNvPr>
          <p:cNvGrpSpPr>
            <a:grpSpLocks/>
          </p:cNvGrpSpPr>
          <p:nvPr/>
        </p:nvGrpSpPr>
        <p:grpSpPr bwMode="auto">
          <a:xfrm>
            <a:off x="9145071" y="1787136"/>
            <a:ext cx="2009775" cy="1621631"/>
            <a:chOff x="3330" y="889"/>
            <a:chExt cx="1861" cy="1501"/>
          </a:xfrm>
        </p:grpSpPr>
        <p:sp>
          <p:nvSpPr>
            <p:cNvPr id="18" name="AutoShape 5">
              <a:extLst>
                <a:ext uri="{FF2B5EF4-FFF2-40B4-BE49-F238E27FC236}">
                  <a16:creationId xmlns:a16="http://schemas.microsoft.com/office/drawing/2014/main" id="{263DAE71-4B33-0AF1-6FBF-DE2012CDA1F8}"/>
                </a:ext>
              </a:extLst>
            </p:cNvPr>
            <p:cNvSpPr>
              <a:spLocks noChangeArrowheads="1"/>
            </p:cNvSpPr>
            <p:nvPr/>
          </p:nvSpPr>
          <p:spPr bwMode="auto">
            <a:xfrm>
              <a:off x="3330" y="889"/>
              <a:ext cx="1862" cy="145"/>
            </a:xfrm>
            <a:prstGeom prst="roundRect">
              <a:avLst>
                <a:gd name="adj" fmla="val 694"/>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414338">
                <a:tabLst>
                  <a:tab pos="657225" algn="l"/>
                  <a:tab pos="1312863" algn="l"/>
                  <a:tab pos="1970088" algn="l"/>
                  <a:tab pos="2627313" algn="l"/>
                </a:tabLst>
                <a:defRPr>
                  <a:solidFill>
                    <a:schemeClr val="tx1"/>
                  </a:solidFill>
                  <a:latin typeface="Arial" panose="020B0604020202020204" pitchFamily="34" charset="0"/>
                </a:defRPr>
              </a:lvl1pPr>
              <a:lvl2pPr marL="392113" indent="-196850" defTabSz="414338">
                <a:tabLst>
                  <a:tab pos="657225" algn="l"/>
                  <a:tab pos="1312863" algn="l"/>
                  <a:tab pos="1970088" algn="l"/>
                  <a:tab pos="2627313" algn="l"/>
                </a:tabLst>
                <a:defRPr>
                  <a:solidFill>
                    <a:schemeClr val="tx1"/>
                  </a:solidFill>
                  <a:latin typeface="Arial" panose="020B0604020202020204" pitchFamily="34" charset="0"/>
                </a:defRPr>
              </a:lvl2pPr>
              <a:lvl3pPr marL="587375" indent="-195263" defTabSz="414338">
                <a:tabLst>
                  <a:tab pos="657225" algn="l"/>
                  <a:tab pos="1312863" algn="l"/>
                  <a:tab pos="1970088" algn="l"/>
                  <a:tab pos="2627313" algn="l"/>
                </a:tabLst>
                <a:defRPr>
                  <a:solidFill>
                    <a:schemeClr val="tx1"/>
                  </a:solidFill>
                  <a:latin typeface="Arial" panose="020B0604020202020204" pitchFamily="34" charset="0"/>
                </a:defRPr>
              </a:lvl3pPr>
              <a:lvl4pPr marL="782638" indent="-195263" defTabSz="414338">
                <a:tabLst>
                  <a:tab pos="657225" algn="l"/>
                  <a:tab pos="1312863" algn="l"/>
                  <a:tab pos="1970088" algn="l"/>
                  <a:tab pos="2627313" algn="l"/>
                </a:tabLst>
                <a:defRPr>
                  <a:solidFill>
                    <a:schemeClr val="tx1"/>
                  </a:solidFill>
                  <a:latin typeface="Arial" panose="020B0604020202020204" pitchFamily="34" charset="0"/>
                </a:defRPr>
              </a:lvl4pPr>
              <a:lvl5pPr marL="979488" indent="-196850" defTabSz="414338">
                <a:tabLst>
                  <a:tab pos="657225" algn="l"/>
                  <a:tab pos="1312863" algn="l"/>
                  <a:tab pos="1970088" algn="l"/>
                  <a:tab pos="2627313" algn="l"/>
                </a:tabLst>
                <a:defRPr>
                  <a:solidFill>
                    <a:schemeClr val="tx1"/>
                  </a:solidFill>
                  <a:latin typeface="Arial" panose="020B0604020202020204" pitchFamily="34" charset="0"/>
                </a:defRPr>
              </a:lvl5pPr>
              <a:lvl6pPr marL="1436688" indent="-196850" defTabSz="414338" fontAlgn="base">
                <a:spcBef>
                  <a:spcPct val="0"/>
                </a:spcBef>
                <a:spcAft>
                  <a:spcPct val="0"/>
                </a:spcAft>
                <a:tabLst>
                  <a:tab pos="657225" algn="l"/>
                  <a:tab pos="1312863" algn="l"/>
                  <a:tab pos="1970088" algn="l"/>
                  <a:tab pos="2627313" algn="l"/>
                </a:tabLst>
                <a:defRPr>
                  <a:solidFill>
                    <a:schemeClr val="tx1"/>
                  </a:solidFill>
                  <a:latin typeface="Arial" panose="020B0604020202020204" pitchFamily="34" charset="0"/>
                </a:defRPr>
              </a:lvl6pPr>
              <a:lvl7pPr marL="1893888" indent="-196850" defTabSz="414338" fontAlgn="base">
                <a:spcBef>
                  <a:spcPct val="0"/>
                </a:spcBef>
                <a:spcAft>
                  <a:spcPct val="0"/>
                </a:spcAft>
                <a:tabLst>
                  <a:tab pos="657225" algn="l"/>
                  <a:tab pos="1312863" algn="l"/>
                  <a:tab pos="1970088" algn="l"/>
                  <a:tab pos="2627313" algn="l"/>
                </a:tabLst>
                <a:defRPr>
                  <a:solidFill>
                    <a:schemeClr val="tx1"/>
                  </a:solidFill>
                  <a:latin typeface="Arial" panose="020B0604020202020204" pitchFamily="34" charset="0"/>
                </a:defRPr>
              </a:lvl7pPr>
              <a:lvl8pPr marL="2351088" indent="-196850" defTabSz="414338" fontAlgn="base">
                <a:spcBef>
                  <a:spcPct val="0"/>
                </a:spcBef>
                <a:spcAft>
                  <a:spcPct val="0"/>
                </a:spcAft>
                <a:tabLst>
                  <a:tab pos="657225" algn="l"/>
                  <a:tab pos="1312863" algn="l"/>
                  <a:tab pos="1970088" algn="l"/>
                  <a:tab pos="2627313" algn="l"/>
                </a:tabLst>
                <a:defRPr>
                  <a:solidFill>
                    <a:schemeClr val="tx1"/>
                  </a:solidFill>
                  <a:latin typeface="Arial" panose="020B0604020202020204" pitchFamily="34" charset="0"/>
                </a:defRPr>
              </a:lvl8pPr>
              <a:lvl9pPr marL="2808288" indent="-196850" defTabSz="414338" fontAlgn="base">
                <a:spcBef>
                  <a:spcPct val="0"/>
                </a:spcBef>
                <a:spcAft>
                  <a:spcPct val="0"/>
                </a:spcAft>
                <a:tabLst>
                  <a:tab pos="657225" algn="l"/>
                  <a:tab pos="1312863" algn="l"/>
                  <a:tab pos="1970088" algn="l"/>
                  <a:tab pos="2627313" algn="l"/>
                </a:tabLst>
                <a:defRPr>
                  <a:solidFill>
                    <a:schemeClr val="tx1"/>
                  </a:solidFill>
                  <a:latin typeface="Arial" panose="020B0604020202020204" pitchFamily="34" charset="0"/>
                </a:defRPr>
              </a:lvl9pPr>
            </a:lstStyle>
            <a:p>
              <a:pPr marL="0" marR="0" lvl="0" indent="0" algn="ctr" defTabSz="414338" rtl="0" eaLnBrk="1" fontAlgn="auto" latinLnBrk="0" hangingPunct="1">
                <a:lnSpc>
                  <a:spcPct val="93000"/>
                </a:lnSpc>
                <a:spcBef>
                  <a:spcPts val="0"/>
                </a:spcBef>
                <a:spcAft>
                  <a:spcPts val="0"/>
                </a:spcAft>
                <a:buClr>
                  <a:srgbClr val="000000"/>
                </a:buClr>
                <a:buSzPct val="45000"/>
                <a:buFont typeface="StarSymbol" charset="0"/>
                <a:buNone/>
                <a:tabLst>
                  <a:tab pos="657225" algn="l"/>
                  <a:tab pos="1312863" algn="l"/>
                  <a:tab pos="1970088" algn="l"/>
                  <a:tab pos="2627313" algn="l"/>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Driver</a:t>
              </a:r>
            </a:p>
          </p:txBody>
        </p:sp>
        <p:sp>
          <p:nvSpPr>
            <p:cNvPr id="19" name="AutoShape 6">
              <a:extLst>
                <a:ext uri="{FF2B5EF4-FFF2-40B4-BE49-F238E27FC236}">
                  <a16:creationId xmlns:a16="http://schemas.microsoft.com/office/drawing/2014/main" id="{F34F3D4E-EBFB-DBBD-1F11-6ACB5A97CF4E}"/>
                </a:ext>
              </a:extLst>
            </p:cNvPr>
            <p:cNvSpPr>
              <a:spLocks noChangeArrowheads="1"/>
            </p:cNvSpPr>
            <p:nvPr/>
          </p:nvSpPr>
          <p:spPr bwMode="auto">
            <a:xfrm>
              <a:off x="3499" y="1058"/>
              <a:ext cx="1692" cy="144"/>
            </a:xfrm>
            <a:prstGeom prst="roundRect">
              <a:avLst>
                <a:gd name="adj" fmla="val 694"/>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414338">
                <a:tabLst>
                  <a:tab pos="657225" algn="l"/>
                  <a:tab pos="1312863" algn="l"/>
                  <a:tab pos="1970088" algn="l"/>
                </a:tabLst>
                <a:defRPr>
                  <a:solidFill>
                    <a:schemeClr val="tx1"/>
                  </a:solidFill>
                  <a:latin typeface="Arial" panose="020B0604020202020204" pitchFamily="34" charset="0"/>
                </a:defRPr>
              </a:lvl1pPr>
              <a:lvl2pPr marL="392113" indent="-196850" defTabSz="414338">
                <a:tabLst>
                  <a:tab pos="657225" algn="l"/>
                  <a:tab pos="1312863" algn="l"/>
                  <a:tab pos="1970088" algn="l"/>
                </a:tabLst>
                <a:defRPr>
                  <a:solidFill>
                    <a:schemeClr val="tx1"/>
                  </a:solidFill>
                  <a:latin typeface="Arial" panose="020B0604020202020204" pitchFamily="34" charset="0"/>
                </a:defRPr>
              </a:lvl2pPr>
              <a:lvl3pPr marL="587375" indent="-195263" defTabSz="414338">
                <a:tabLst>
                  <a:tab pos="657225" algn="l"/>
                  <a:tab pos="1312863" algn="l"/>
                  <a:tab pos="1970088" algn="l"/>
                </a:tabLst>
                <a:defRPr>
                  <a:solidFill>
                    <a:schemeClr val="tx1"/>
                  </a:solidFill>
                  <a:latin typeface="Arial" panose="020B0604020202020204" pitchFamily="34" charset="0"/>
                </a:defRPr>
              </a:lvl3pPr>
              <a:lvl4pPr marL="782638" indent="-195263" defTabSz="414338">
                <a:tabLst>
                  <a:tab pos="657225" algn="l"/>
                  <a:tab pos="1312863" algn="l"/>
                  <a:tab pos="1970088" algn="l"/>
                </a:tabLst>
                <a:defRPr>
                  <a:solidFill>
                    <a:schemeClr val="tx1"/>
                  </a:solidFill>
                  <a:latin typeface="Arial" panose="020B0604020202020204" pitchFamily="34" charset="0"/>
                </a:defRPr>
              </a:lvl4pPr>
              <a:lvl5pPr marL="979488" indent="-196850" defTabSz="414338">
                <a:tabLst>
                  <a:tab pos="657225" algn="l"/>
                  <a:tab pos="1312863" algn="l"/>
                  <a:tab pos="1970088" algn="l"/>
                </a:tabLst>
                <a:defRPr>
                  <a:solidFill>
                    <a:schemeClr val="tx1"/>
                  </a:solidFill>
                  <a:latin typeface="Arial" panose="020B0604020202020204" pitchFamily="34" charset="0"/>
                </a:defRPr>
              </a:lvl5pPr>
              <a:lvl6pPr marL="14366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6pPr>
              <a:lvl7pPr marL="18938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7pPr>
              <a:lvl8pPr marL="23510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8pPr>
              <a:lvl9pPr marL="28082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9pPr>
            </a:lstStyle>
            <a:p>
              <a:pPr marL="0" marR="0" lvl="0" indent="0" algn="ctr" defTabSz="414338" rtl="0" eaLnBrk="1" fontAlgn="auto" latinLnBrk="0" hangingPunct="1">
                <a:lnSpc>
                  <a:spcPct val="93000"/>
                </a:lnSpc>
                <a:spcBef>
                  <a:spcPts val="0"/>
                </a:spcBef>
                <a:spcAft>
                  <a:spcPts val="0"/>
                </a:spcAft>
                <a:buClr>
                  <a:srgbClr val="000000"/>
                </a:buClr>
                <a:buSzPct val="45000"/>
                <a:buFont typeface="StarSymbol" charset="0"/>
                <a:buNone/>
                <a:tabLst>
                  <a:tab pos="657225" algn="l"/>
                  <a:tab pos="1312863" algn="l"/>
                  <a:tab pos="1970088" algn="l"/>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Gradient</a:t>
              </a:r>
            </a:p>
          </p:txBody>
        </p:sp>
        <p:sp>
          <p:nvSpPr>
            <p:cNvPr id="21" name="AutoShape 7">
              <a:extLst>
                <a:ext uri="{FF2B5EF4-FFF2-40B4-BE49-F238E27FC236}">
                  <a16:creationId xmlns:a16="http://schemas.microsoft.com/office/drawing/2014/main" id="{D533D43C-28F4-A57C-8A70-3E6FECC21BEF}"/>
                </a:ext>
              </a:extLst>
            </p:cNvPr>
            <p:cNvSpPr>
              <a:spLocks noChangeArrowheads="1"/>
            </p:cNvSpPr>
            <p:nvPr/>
          </p:nvSpPr>
          <p:spPr bwMode="auto">
            <a:xfrm>
              <a:off x="3668" y="1227"/>
              <a:ext cx="1523" cy="145"/>
            </a:xfrm>
            <a:prstGeom prst="roundRect">
              <a:avLst>
                <a:gd name="adj" fmla="val 694"/>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414338">
                <a:tabLst>
                  <a:tab pos="657225" algn="l"/>
                  <a:tab pos="1312863" algn="l"/>
                  <a:tab pos="1970088" algn="l"/>
                </a:tabLst>
                <a:defRPr>
                  <a:solidFill>
                    <a:schemeClr val="tx1"/>
                  </a:solidFill>
                  <a:latin typeface="Arial" panose="020B0604020202020204" pitchFamily="34" charset="0"/>
                </a:defRPr>
              </a:lvl1pPr>
              <a:lvl2pPr marL="392113" indent="-196850" defTabSz="414338">
                <a:tabLst>
                  <a:tab pos="657225" algn="l"/>
                  <a:tab pos="1312863" algn="l"/>
                  <a:tab pos="1970088" algn="l"/>
                </a:tabLst>
                <a:defRPr>
                  <a:solidFill>
                    <a:schemeClr val="tx1"/>
                  </a:solidFill>
                  <a:latin typeface="Arial" panose="020B0604020202020204" pitchFamily="34" charset="0"/>
                </a:defRPr>
              </a:lvl2pPr>
              <a:lvl3pPr marL="587375" indent="-195263" defTabSz="414338">
                <a:tabLst>
                  <a:tab pos="657225" algn="l"/>
                  <a:tab pos="1312863" algn="l"/>
                  <a:tab pos="1970088" algn="l"/>
                </a:tabLst>
                <a:defRPr>
                  <a:solidFill>
                    <a:schemeClr val="tx1"/>
                  </a:solidFill>
                  <a:latin typeface="Arial" panose="020B0604020202020204" pitchFamily="34" charset="0"/>
                </a:defRPr>
              </a:lvl3pPr>
              <a:lvl4pPr marL="782638" indent="-195263" defTabSz="414338">
                <a:tabLst>
                  <a:tab pos="657225" algn="l"/>
                  <a:tab pos="1312863" algn="l"/>
                  <a:tab pos="1970088" algn="l"/>
                </a:tabLst>
                <a:defRPr>
                  <a:solidFill>
                    <a:schemeClr val="tx1"/>
                  </a:solidFill>
                  <a:latin typeface="Arial" panose="020B0604020202020204" pitchFamily="34" charset="0"/>
                </a:defRPr>
              </a:lvl4pPr>
              <a:lvl5pPr marL="979488" indent="-196850" defTabSz="414338">
                <a:tabLst>
                  <a:tab pos="657225" algn="l"/>
                  <a:tab pos="1312863" algn="l"/>
                  <a:tab pos="1970088" algn="l"/>
                </a:tabLst>
                <a:defRPr>
                  <a:solidFill>
                    <a:schemeClr val="tx1"/>
                  </a:solidFill>
                  <a:latin typeface="Arial" panose="020B0604020202020204" pitchFamily="34" charset="0"/>
                </a:defRPr>
              </a:lvl5pPr>
              <a:lvl6pPr marL="14366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6pPr>
              <a:lvl7pPr marL="18938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7pPr>
              <a:lvl8pPr marL="23510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8pPr>
              <a:lvl9pPr marL="28082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9pPr>
            </a:lstStyle>
            <a:p>
              <a:pPr marL="0" marR="0" lvl="0" indent="0" algn="ctr" defTabSz="414338" rtl="0" eaLnBrk="1" fontAlgn="auto" latinLnBrk="0" hangingPunct="1">
                <a:lnSpc>
                  <a:spcPct val="93000"/>
                </a:lnSpc>
                <a:spcBef>
                  <a:spcPts val="0"/>
                </a:spcBef>
                <a:spcAft>
                  <a:spcPts val="0"/>
                </a:spcAft>
                <a:buClr>
                  <a:srgbClr val="000000"/>
                </a:buClr>
                <a:buSzPct val="45000"/>
                <a:buFont typeface="StarSymbol" charset="0"/>
                <a:buNone/>
                <a:tabLst>
                  <a:tab pos="657225" algn="l"/>
                  <a:tab pos="1312863" algn="l"/>
                  <a:tab pos="1970088" algn="l"/>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Energy</a:t>
              </a:r>
            </a:p>
          </p:txBody>
        </p:sp>
        <p:sp>
          <p:nvSpPr>
            <p:cNvPr id="23" name="AutoShape 8">
              <a:extLst>
                <a:ext uri="{FF2B5EF4-FFF2-40B4-BE49-F238E27FC236}">
                  <a16:creationId xmlns:a16="http://schemas.microsoft.com/office/drawing/2014/main" id="{299C63CE-F4F3-140B-B108-4C7EBFBBAA55}"/>
                </a:ext>
              </a:extLst>
            </p:cNvPr>
            <p:cNvSpPr>
              <a:spLocks noChangeArrowheads="1"/>
            </p:cNvSpPr>
            <p:nvPr/>
          </p:nvSpPr>
          <p:spPr bwMode="auto">
            <a:xfrm>
              <a:off x="3668" y="1396"/>
              <a:ext cx="1523" cy="145"/>
            </a:xfrm>
            <a:prstGeom prst="roundRect">
              <a:avLst>
                <a:gd name="adj" fmla="val 694"/>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414338">
                <a:tabLst>
                  <a:tab pos="657225" algn="l"/>
                  <a:tab pos="1312863" algn="l"/>
                  <a:tab pos="1970088" algn="l"/>
                </a:tabLst>
                <a:defRPr>
                  <a:solidFill>
                    <a:schemeClr val="tx1"/>
                  </a:solidFill>
                  <a:latin typeface="Arial" panose="020B0604020202020204" pitchFamily="34" charset="0"/>
                </a:defRPr>
              </a:lvl1pPr>
              <a:lvl2pPr marL="392113" indent="-196850" defTabSz="414338">
                <a:tabLst>
                  <a:tab pos="657225" algn="l"/>
                  <a:tab pos="1312863" algn="l"/>
                  <a:tab pos="1970088" algn="l"/>
                </a:tabLst>
                <a:defRPr>
                  <a:solidFill>
                    <a:schemeClr val="tx1"/>
                  </a:solidFill>
                  <a:latin typeface="Arial" panose="020B0604020202020204" pitchFamily="34" charset="0"/>
                </a:defRPr>
              </a:lvl2pPr>
              <a:lvl3pPr marL="587375" indent="-195263" defTabSz="414338">
                <a:tabLst>
                  <a:tab pos="657225" algn="l"/>
                  <a:tab pos="1312863" algn="l"/>
                  <a:tab pos="1970088" algn="l"/>
                </a:tabLst>
                <a:defRPr>
                  <a:solidFill>
                    <a:schemeClr val="tx1"/>
                  </a:solidFill>
                  <a:latin typeface="Arial" panose="020B0604020202020204" pitchFamily="34" charset="0"/>
                </a:defRPr>
              </a:lvl3pPr>
              <a:lvl4pPr marL="782638" indent="-195263" defTabSz="414338">
                <a:tabLst>
                  <a:tab pos="657225" algn="l"/>
                  <a:tab pos="1312863" algn="l"/>
                  <a:tab pos="1970088" algn="l"/>
                </a:tabLst>
                <a:defRPr>
                  <a:solidFill>
                    <a:schemeClr val="tx1"/>
                  </a:solidFill>
                  <a:latin typeface="Arial" panose="020B0604020202020204" pitchFamily="34" charset="0"/>
                </a:defRPr>
              </a:lvl4pPr>
              <a:lvl5pPr marL="979488" indent="-196850" defTabSz="414338">
                <a:tabLst>
                  <a:tab pos="657225" algn="l"/>
                  <a:tab pos="1312863" algn="l"/>
                  <a:tab pos="1970088" algn="l"/>
                </a:tabLst>
                <a:defRPr>
                  <a:solidFill>
                    <a:schemeClr val="tx1"/>
                  </a:solidFill>
                  <a:latin typeface="Arial" panose="020B0604020202020204" pitchFamily="34" charset="0"/>
                </a:defRPr>
              </a:lvl5pPr>
              <a:lvl6pPr marL="14366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6pPr>
              <a:lvl7pPr marL="18938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7pPr>
              <a:lvl8pPr marL="23510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8pPr>
              <a:lvl9pPr marL="28082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9pPr>
            </a:lstStyle>
            <a:p>
              <a:pPr marL="0" marR="0" lvl="0" indent="0" algn="ctr" defTabSz="414338" rtl="0" eaLnBrk="1" fontAlgn="auto" latinLnBrk="0" hangingPunct="1">
                <a:lnSpc>
                  <a:spcPct val="93000"/>
                </a:lnSpc>
                <a:spcBef>
                  <a:spcPts val="0"/>
                </a:spcBef>
                <a:spcAft>
                  <a:spcPts val="0"/>
                </a:spcAft>
                <a:buClr>
                  <a:srgbClr val="000000"/>
                </a:buClr>
                <a:buSzPct val="45000"/>
                <a:buFont typeface="StarSymbol" charset="0"/>
                <a:buNone/>
                <a:tabLst>
                  <a:tab pos="657225" algn="l"/>
                  <a:tab pos="1312863" algn="l"/>
                  <a:tab pos="1970088" algn="l"/>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Energy</a:t>
              </a:r>
            </a:p>
          </p:txBody>
        </p:sp>
        <p:sp>
          <p:nvSpPr>
            <p:cNvPr id="24" name="AutoShape 9">
              <a:extLst>
                <a:ext uri="{FF2B5EF4-FFF2-40B4-BE49-F238E27FC236}">
                  <a16:creationId xmlns:a16="http://schemas.microsoft.com/office/drawing/2014/main" id="{2D4184BF-A240-FCC8-DC7E-383E16882986}"/>
                </a:ext>
              </a:extLst>
            </p:cNvPr>
            <p:cNvSpPr>
              <a:spLocks noChangeArrowheads="1"/>
            </p:cNvSpPr>
            <p:nvPr/>
          </p:nvSpPr>
          <p:spPr bwMode="auto">
            <a:xfrm>
              <a:off x="3499" y="1648"/>
              <a:ext cx="1692" cy="145"/>
            </a:xfrm>
            <a:prstGeom prst="roundRect">
              <a:avLst>
                <a:gd name="adj" fmla="val 694"/>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414338">
                <a:tabLst>
                  <a:tab pos="657225" algn="l"/>
                  <a:tab pos="1312863" algn="l"/>
                  <a:tab pos="1970088" algn="l"/>
                </a:tabLst>
                <a:defRPr>
                  <a:solidFill>
                    <a:schemeClr val="tx1"/>
                  </a:solidFill>
                  <a:latin typeface="Arial" panose="020B0604020202020204" pitchFamily="34" charset="0"/>
                </a:defRPr>
              </a:lvl1pPr>
              <a:lvl2pPr marL="392113" indent="-196850" defTabSz="414338">
                <a:tabLst>
                  <a:tab pos="657225" algn="l"/>
                  <a:tab pos="1312863" algn="l"/>
                  <a:tab pos="1970088" algn="l"/>
                </a:tabLst>
                <a:defRPr>
                  <a:solidFill>
                    <a:schemeClr val="tx1"/>
                  </a:solidFill>
                  <a:latin typeface="Arial" panose="020B0604020202020204" pitchFamily="34" charset="0"/>
                </a:defRPr>
              </a:lvl2pPr>
              <a:lvl3pPr marL="587375" indent="-195263" defTabSz="414338">
                <a:tabLst>
                  <a:tab pos="657225" algn="l"/>
                  <a:tab pos="1312863" algn="l"/>
                  <a:tab pos="1970088" algn="l"/>
                </a:tabLst>
                <a:defRPr>
                  <a:solidFill>
                    <a:schemeClr val="tx1"/>
                  </a:solidFill>
                  <a:latin typeface="Arial" panose="020B0604020202020204" pitchFamily="34" charset="0"/>
                </a:defRPr>
              </a:lvl3pPr>
              <a:lvl4pPr marL="782638" indent="-195263" defTabSz="414338">
                <a:tabLst>
                  <a:tab pos="657225" algn="l"/>
                  <a:tab pos="1312863" algn="l"/>
                  <a:tab pos="1970088" algn="l"/>
                </a:tabLst>
                <a:defRPr>
                  <a:solidFill>
                    <a:schemeClr val="tx1"/>
                  </a:solidFill>
                  <a:latin typeface="Arial" panose="020B0604020202020204" pitchFamily="34" charset="0"/>
                </a:defRPr>
              </a:lvl4pPr>
              <a:lvl5pPr marL="979488" indent="-196850" defTabSz="414338">
                <a:tabLst>
                  <a:tab pos="657225" algn="l"/>
                  <a:tab pos="1312863" algn="l"/>
                  <a:tab pos="1970088" algn="l"/>
                </a:tabLst>
                <a:defRPr>
                  <a:solidFill>
                    <a:schemeClr val="tx1"/>
                  </a:solidFill>
                  <a:latin typeface="Arial" panose="020B0604020202020204" pitchFamily="34" charset="0"/>
                </a:defRPr>
              </a:lvl5pPr>
              <a:lvl6pPr marL="14366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6pPr>
              <a:lvl7pPr marL="18938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7pPr>
              <a:lvl8pPr marL="23510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8pPr>
              <a:lvl9pPr marL="28082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9pPr>
            </a:lstStyle>
            <a:p>
              <a:pPr marL="0" marR="0" lvl="0" indent="0" algn="ctr" defTabSz="414338" rtl="0" eaLnBrk="1" fontAlgn="auto" latinLnBrk="0" hangingPunct="1">
                <a:lnSpc>
                  <a:spcPct val="93000"/>
                </a:lnSpc>
                <a:spcBef>
                  <a:spcPts val="0"/>
                </a:spcBef>
                <a:spcAft>
                  <a:spcPts val="0"/>
                </a:spcAft>
                <a:buClr>
                  <a:srgbClr val="000000"/>
                </a:buClr>
                <a:buSzPct val="45000"/>
                <a:buFont typeface="StarSymbol" charset="0"/>
                <a:buNone/>
                <a:tabLst>
                  <a:tab pos="657225" algn="l"/>
                  <a:tab pos="1312863" algn="l"/>
                  <a:tab pos="1970088" algn="l"/>
                </a:tabLst>
                <a:defRPr/>
              </a:pPr>
              <a:r>
                <a:rPr kumimoji="0" lang="en-GB" altLang="en-US" sz="825" b="0" i="0" u="none" strike="noStrike" kern="1200" cap="none" spc="0" normalizeH="0" baseline="0" noProof="0" dirty="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Gradient</a:t>
              </a:r>
            </a:p>
          </p:txBody>
        </p:sp>
        <p:sp>
          <p:nvSpPr>
            <p:cNvPr id="25" name="AutoShape 10">
              <a:extLst>
                <a:ext uri="{FF2B5EF4-FFF2-40B4-BE49-F238E27FC236}">
                  <a16:creationId xmlns:a16="http://schemas.microsoft.com/office/drawing/2014/main" id="{C9107D5E-A05C-D856-2DED-B70568D72F02}"/>
                </a:ext>
              </a:extLst>
            </p:cNvPr>
            <p:cNvSpPr>
              <a:spLocks noChangeArrowheads="1"/>
            </p:cNvSpPr>
            <p:nvPr/>
          </p:nvSpPr>
          <p:spPr bwMode="auto">
            <a:xfrm>
              <a:off x="3668" y="1817"/>
              <a:ext cx="1523" cy="145"/>
            </a:xfrm>
            <a:prstGeom prst="roundRect">
              <a:avLst>
                <a:gd name="adj" fmla="val 694"/>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414338">
                <a:tabLst>
                  <a:tab pos="657225" algn="l"/>
                  <a:tab pos="1312863" algn="l"/>
                  <a:tab pos="1970088" algn="l"/>
                </a:tabLst>
                <a:defRPr>
                  <a:solidFill>
                    <a:schemeClr val="tx1"/>
                  </a:solidFill>
                  <a:latin typeface="Arial" panose="020B0604020202020204" pitchFamily="34" charset="0"/>
                </a:defRPr>
              </a:lvl1pPr>
              <a:lvl2pPr marL="392113" indent="-196850" defTabSz="414338">
                <a:tabLst>
                  <a:tab pos="657225" algn="l"/>
                  <a:tab pos="1312863" algn="l"/>
                  <a:tab pos="1970088" algn="l"/>
                </a:tabLst>
                <a:defRPr>
                  <a:solidFill>
                    <a:schemeClr val="tx1"/>
                  </a:solidFill>
                  <a:latin typeface="Arial" panose="020B0604020202020204" pitchFamily="34" charset="0"/>
                </a:defRPr>
              </a:lvl2pPr>
              <a:lvl3pPr marL="587375" indent="-195263" defTabSz="414338">
                <a:tabLst>
                  <a:tab pos="657225" algn="l"/>
                  <a:tab pos="1312863" algn="l"/>
                  <a:tab pos="1970088" algn="l"/>
                </a:tabLst>
                <a:defRPr>
                  <a:solidFill>
                    <a:schemeClr val="tx1"/>
                  </a:solidFill>
                  <a:latin typeface="Arial" panose="020B0604020202020204" pitchFamily="34" charset="0"/>
                </a:defRPr>
              </a:lvl3pPr>
              <a:lvl4pPr marL="782638" indent="-195263" defTabSz="414338">
                <a:tabLst>
                  <a:tab pos="657225" algn="l"/>
                  <a:tab pos="1312863" algn="l"/>
                  <a:tab pos="1970088" algn="l"/>
                </a:tabLst>
                <a:defRPr>
                  <a:solidFill>
                    <a:schemeClr val="tx1"/>
                  </a:solidFill>
                  <a:latin typeface="Arial" panose="020B0604020202020204" pitchFamily="34" charset="0"/>
                </a:defRPr>
              </a:lvl4pPr>
              <a:lvl5pPr marL="979488" indent="-196850" defTabSz="414338">
                <a:tabLst>
                  <a:tab pos="657225" algn="l"/>
                  <a:tab pos="1312863" algn="l"/>
                  <a:tab pos="1970088" algn="l"/>
                </a:tabLst>
                <a:defRPr>
                  <a:solidFill>
                    <a:schemeClr val="tx1"/>
                  </a:solidFill>
                  <a:latin typeface="Arial" panose="020B0604020202020204" pitchFamily="34" charset="0"/>
                </a:defRPr>
              </a:lvl5pPr>
              <a:lvl6pPr marL="14366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6pPr>
              <a:lvl7pPr marL="18938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7pPr>
              <a:lvl8pPr marL="23510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8pPr>
              <a:lvl9pPr marL="28082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9pPr>
            </a:lstStyle>
            <a:p>
              <a:pPr marL="0" marR="0" lvl="0" indent="0" algn="ctr" defTabSz="414338" rtl="0" eaLnBrk="1" fontAlgn="auto" latinLnBrk="0" hangingPunct="1">
                <a:lnSpc>
                  <a:spcPct val="93000"/>
                </a:lnSpc>
                <a:spcBef>
                  <a:spcPts val="0"/>
                </a:spcBef>
                <a:spcAft>
                  <a:spcPts val="0"/>
                </a:spcAft>
                <a:buClr>
                  <a:srgbClr val="000000"/>
                </a:buClr>
                <a:buSzPct val="45000"/>
                <a:buFont typeface="StarSymbol" charset="0"/>
                <a:buNone/>
                <a:tabLst>
                  <a:tab pos="657225" algn="l"/>
                  <a:tab pos="1312863" algn="l"/>
                  <a:tab pos="1970088" algn="l"/>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Energy</a:t>
              </a:r>
            </a:p>
          </p:txBody>
        </p:sp>
        <p:sp>
          <p:nvSpPr>
            <p:cNvPr id="26" name="AutoShape 11">
              <a:extLst>
                <a:ext uri="{FF2B5EF4-FFF2-40B4-BE49-F238E27FC236}">
                  <a16:creationId xmlns:a16="http://schemas.microsoft.com/office/drawing/2014/main" id="{4934CE6D-5D29-3EBC-1B79-789264957F41}"/>
                </a:ext>
              </a:extLst>
            </p:cNvPr>
            <p:cNvSpPr>
              <a:spLocks noChangeArrowheads="1"/>
            </p:cNvSpPr>
            <p:nvPr/>
          </p:nvSpPr>
          <p:spPr bwMode="auto">
            <a:xfrm>
              <a:off x="3668" y="1986"/>
              <a:ext cx="1523" cy="145"/>
            </a:xfrm>
            <a:prstGeom prst="roundRect">
              <a:avLst>
                <a:gd name="adj" fmla="val 694"/>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414338">
                <a:tabLst>
                  <a:tab pos="657225" algn="l"/>
                  <a:tab pos="1312863" algn="l"/>
                  <a:tab pos="1970088" algn="l"/>
                </a:tabLst>
                <a:defRPr>
                  <a:solidFill>
                    <a:schemeClr val="tx1"/>
                  </a:solidFill>
                  <a:latin typeface="Arial" panose="020B0604020202020204" pitchFamily="34" charset="0"/>
                </a:defRPr>
              </a:lvl1pPr>
              <a:lvl2pPr marL="392113" indent="-196850" defTabSz="414338">
                <a:tabLst>
                  <a:tab pos="657225" algn="l"/>
                  <a:tab pos="1312863" algn="l"/>
                  <a:tab pos="1970088" algn="l"/>
                </a:tabLst>
                <a:defRPr>
                  <a:solidFill>
                    <a:schemeClr val="tx1"/>
                  </a:solidFill>
                  <a:latin typeface="Arial" panose="020B0604020202020204" pitchFamily="34" charset="0"/>
                </a:defRPr>
              </a:lvl2pPr>
              <a:lvl3pPr marL="587375" indent="-195263" defTabSz="414338">
                <a:tabLst>
                  <a:tab pos="657225" algn="l"/>
                  <a:tab pos="1312863" algn="l"/>
                  <a:tab pos="1970088" algn="l"/>
                </a:tabLst>
                <a:defRPr>
                  <a:solidFill>
                    <a:schemeClr val="tx1"/>
                  </a:solidFill>
                  <a:latin typeface="Arial" panose="020B0604020202020204" pitchFamily="34" charset="0"/>
                </a:defRPr>
              </a:lvl3pPr>
              <a:lvl4pPr marL="782638" indent="-195263" defTabSz="414338">
                <a:tabLst>
                  <a:tab pos="657225" algn="l"/>
                  <a:tab pos="1312863" algn="l"/>
                  <a:tab pos="1970088" algn="l"/>
                </a:tabLst>
                <a:defRPr>
                  <a:solidFill>
                    <a:schemeClr val="tx1"/>
                  </a:solidFill>
                  <a:latin typeface="Arial" panose="020B0604020202020204" pitchFamily="34" charset="0"/>
                </a:defRPr>
              </a:lvl4pPr>
              <a:lvl5pPr marL="979488" indent="-196850" defTabSz="414338">
                <a:tabLst>
                  <a:tab pos="657225" algn="l"/>
                  <a:tab pos="1312863" algn="l"/>
                  <a:tab pos="1970088" algn="l"/>
                </a:tabLst>
                <a:defRPr>
                  <a:solidFill>
                    <a:schemeClr val="tx1"/>
                  </a:solidFill>
                  <a:latin typeface="Arial" panose="020B0604020202020204" pitchFamily="34" charset="0"/>
                </a:defRPr>
              </a:lvl5pPr>
              <a:lvl6pPr marL="14366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6pPr>
              <a:lvl7pPr marL="18938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7pPr>
              <a:lvl8pPr marL="23510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8pPr>
              <a:lvl9pPr marL="28082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9pPr>
            </a:lstStyle>
            <a:p>
              <a:pPr marL="0" marR="0" lvl="0" indent="0" algn="ctr" defTabSz="414338" rtl="0" eaLnBrk="1" fontAlgn="auto" latinLnBrk="0" hangingPunct="1">
                <a:lnSpc>
                  <a:spcPct val="93000"/>
                </a:lnSpc>
                <a:spcBef>
                  <a:spcPts val="0"/>
                </a:spcBef>
                <a:spcAft>
                  <a:spcPts val="0"/>
                </a:spcAft>
                <a:buClr>
                  <a:srgbClr val="000000"/>
                </a:buClr>
                <a:buSzPct val="45000"/>
                <a:buFont typeface="StarSymbol" charset="0"/>
                <a:buNone/>
                <a:tabLst>
                  <a:tab pos="657225" algn="l"/>
                  <a:tab pos="1312863" algn="l"/>
                  <a:tab pos="1970088" algn="l"/>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Energy</a:t>
              </a:r>
            </a:p>
          </p:txBody>
        </p:sp>
        <p:sp>
          <p:nvSpPr>
            <p:cNvPr id="27" name="Line 12">
              <a:extLst>
                <a:ext uri="{FF2B5EF4-FFF2-40B4-BE49-F238E27FC236}">
                  <a16:creationId xmlns:a16="http://schemas.microsoft.com/office/drawing/2014/main" id="{608B4182-ADD5-7107-C6A8-ED8D6BA5B0EB}"/>
                </a:ext>
              </a:extLst>
            </p:cNvPr>
            <p:cNvSpPr>
              <a:spLocks noChangeShapeType="1"/>
            </p:cNvSpPr>
            <p:nvPr/>
          </p:nvSpPr>
          <p:spPr bwMode="auto">
            <a:xfrm>
              <a:off x="3404" y="1037"/>
              <a:ext cx="1" cy="1354"/>
            </a:xfrm>
            <a:prstGeom prst="line">
              <a:avLst/>
            </a:prstGeom>
            <a:noFill/>
            <a:ln w="1836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 name="Line 13">
              <a:extLst>
                <a:ext uri="{FF2B5EF4-FFF2-40B4-BE49-F238E27FC236}">
                  <a16:creationId xmlns:a16="http://schemas.microsoft.com/office/drawing/2014/main" id="{376C5AF1-E4C5-0FFE-3F6A-958B987CF7CB}"/>
                </a:ext>
              </a:extLst>
            </p:cNvPr>
            <p:cNvSpPr>
              <a:spLocks noChangeShapeType="1"/>
            </p:cNvSpPr>
            <p:nvPr/>
          </p:nvSpPr>
          <p:spPr bwMode="auto">
            <a:xfrm>
              <a:off x="3397" y="1136"/>
              <a:ext cx="102" cy="3"/>
            </a:xfrm>
            <a:prstGeom prst="line">
              <a:avLst/>
            </a:prstGeom>
            <a:noFill/>
            <a:ln w="1836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Line 14">
              <a:extLst>
                <a:ext uri="{FF2B5EF4-FFF2-40B4-BE49-F238E27FC236}">
                  <a16:creationId xmlns:a16="http://schemas.microsoft.com/office/drawing/2014/main" id="{012FE782-0A19-4F1D-7710-BB86D840F1E9}"/>
                </a:ext>
              </a:extLst>
            </p:cNvPr>
            <p:cNvSpPr>
              <a:spLocks noChangeShapeType="1"/>
            </p:cNvSpPr>
            <p:nvPr/>
          </p:nvSpPr>
          <p:spPr bwMode="auto">
            <a:xfrm flipV="1">
              <a:off x="3576" y="1314"/>
              <a:ext cx="92" cy="3"/>
            </a:xfrm>
            <a:prstGeom prst="line">
              <a:avLst/>
            </a:prstGeom>
            <a:noFill/>
            <a:ln w="1836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Line 15">
              <a:extLst>
                <a:ext uri="{FF2B5EF4-FFF2-40B4-BE49-F238E27FC236}">
                  <a16:creationId xmlns:a16="http://schemas.microsoft.com/office/drawing/2014/main" id="{DA0BDCAD-AABB-05EA-F6DE-6530C38BD139}"/>
                </a:ext>
              </a:extLst>
            </p:cNvPr>
            <p:cNvSpPr>
              <a:spLocks noChangeShapeType="1"/>
            </p:cNvSpPr>
            <p:nvPr/>
          </p:nvSpPr>
          <p:spPr bwMode="auto">
            <a:xfrm>
              <a:off x="3401" y="1714"/>
              <a:ext cx="102" cy="4"/>
            </a:xfrm>
            <a:prstGeom prst="line">
              <a:avLst/>
            </a:prstGeom>
            <a:noFill/>
            <a:ln w="1836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 name="Line 16">
              <a:extLst>
                <a:ext uri="{FF2B5EF4-FFF2-40B4-BE49-F238E27FC236}">
                  <a16:creationId xmlns:a16="http://schemas.microsoft.com/office/drawing/2014/main" id="{0D43DBE3-7B7A-7EDB-08A1-97574597A9BA}"/>
                </a:ext>
              </a:extLst>
            </p:cNvPr>
            <p:cNvSpPr>
              <a:spLocks noChangeShapeType="1"/>
            </p:cNvSpPr>
            <p:nvPr/>
          </p:nvSpPr>
          <p:spPr bwMode="auto">
            <a:xfrm>
              <a:off x="3576" y="1206"/>
              <a:ext cx="1" cy="363"/>
            </a:xfrm>
            <a:prstGeom prst="line">
              <a:avLst/>
            </a:prstGeom>
            <a:noFill/>
            <a:ln w="1836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 name="Line 17">
              <a:extLst>
                <a:ext uri="{FF2B5EF4-FFF2-40B4-BE49-F238E27FC236}">
                  <a16:creationId xmlns:a16="http://schemas.microsoft.com/office/drawing/2014/main" id="{27FAF40B-B009-3C36-D81D-AD854B9D578C}"/>
                </a:ext>
              </a:extLst>
            </p:cNvPr>
            <p:cNvSpPr>
              <a:spLocks noChangeShapeType="1"/>
            </p:cNvSpPr>
            <p:nvPr/>
          </p:nvSpPr>
          <p:spPr bwMode="auto">
            <a:xfrm>
              <a:off x="3576" y="1453"/>
              <a:ext cx="92" cy="1"/>
            </a:xfrm>
            <a:prstGeom prst="line">
              <a:avLst/>
            </a:prstGeom>
            <a:noFill/>
            <a:ln w="1836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 name="Line 18">
              <a:extLst>
                <a:ext uri="{FF2B5EF4-FFF2-40B4-BE49-F238E27FC236}">
                  <a16:creationId xmlns:a16="http://schemas.microsoft.com/office/drawing/2014/main" id="{CE0337B2-0525-C0DC-69A7-7BFC35226E20}"/>
                </a:ext>
              </a:extLst>
            </p:cNvPr>
            <p:cNvSpPr>
              <a:spLocks noChangeShapeType="1"/>
            </p:cNvSpPr>
            <p:nvPr/>
          </p:nvSpPr>
          <p:spPr bwMode="auto">
            <a:xfrm>
              <a:off x="3573" y="1901"/>
              <a:ext cx="92" cy="1"/>
            </a:xfrm>
            <a:prstGeom prst="line">
              <a:avLst/>
            </a:prstGeom>
            <a:noFill/>
            <a:ln w="1836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 name="Line 19">
              <a:extLst>
                <a:ext uri="{FF2B5EF4-FFF2-40B4-BE49-F238E27FC236}">
                  <a16:creationId xmlns:a16="http://schemas.microsoft.com/office/drawing/2014/main" id="{D6F71EC5-E28B-9977-94CD-68CD1A6A74DD}"/>
                </a:ext>
              </a:extLst>
            </p:cNvPr>
            <p:cNvSpPr>
              <a:spLocks noChangeShapeType="1"/>
            </p:cNvSpPr>
            <p:nvPr/>
          </p:nvSpPr>
          <p:spPr bwMode="auto">
            <a:xfrm>
              <a:off x="3573" y="1791"/>
              <a:ext cx="1" cy="364"/>
            </a:xfrm>
            <a:prstGeom prst="line">
              <a:avLst/>
            </a:prstGeom>
            <a:noFill/>
            <a:ln w="1836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Line 20">
              <a:extLst>
                <a:ext uri="{FF2B5EF4-FFF2-40B4-BE49-F238E27FC236}">
                  <a16:creationId xmlns:a16="http://schemas.microsoft.com/office/drawing/2014/main" id="{397D95AB-7CB6-23AB-AAC1-E053DE49526D}"/>
                </a:ext>
              </a:extLst>
            </p:cNvPr>
            <p:cNvSpPr>
              <a:spLocks noChangeShapeType="1"/>
            </p:cNvSpPr>
            <p:nvPr/>
          </p:nvSpPr>
          <p:spPr bwMode="auto">
            <a:xfrm>
              <a:off x="3573" y="2038"/>
              <a:ext cx="92" cy="1"/>
            </a:xfrm>
            <a:prstGeom prst="line">
              <a:avLst/>
            </a:prstGeom>
            <a:noFill/>
            <a:ln w="1836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6" name="Group 21">
            <a:extLst>
              <a:ext uri="{FF2B5EF4-FFF2-40B4-BE49-F238E27FC236}">
                <a16:creationId xmlns:a16="http://schemas.microsoft.com/office/drawing/2014/main" id="{68FDA38A-E53A-8527-31A2-651C691C7751}"/>
              </a:ext>
            </a:extLst>
          </p:cNvPr>
          <p:cNvGrpSpPr>
            <a:grpSpLocks/>
          </p:cNvGrpSpPr>
          <p:nvPr/>
        </p:nvGrpSpPr>
        <p:grpSpPr bwMode="auto">
          <a:xfrm>
            <a:off x="9120067" y="3805246"/>
            <a:ext cx="2245519" cy="1788319"/>
            <a:chOff x="3307" y="2757"/>
            <a:chExt cx="2079" cy="1656"/>
          </a:xfrm>
        </p:grpSpPr>
        <p:sp>
          <p:nvSpPr>
            <p:cNvPr id="37" name="Line 22">
              <a:extLst>
                <a:ext uri="{FF2B5EF4-FFF2-40B4-BE49-F238E27FC236}">
                  <a16:creationId xmlns:a16="http://schemas.microsoft.com/office/drawing/2014/main" id="{E2C3E042-86C0-B794-3911-784EC29257A6}"/>
                </a:ext>
              </a:extLst>
            </p:cNvPr>
            <p:cNvSpPr>
              <a:spLocks noChangeShapeType="1"/>
            </p:cNvSpPr>
            <p:nvPr/>
          </p:nvSpPr>
          <p:spPr bwMode="auto">
            <a:xfrm>
              <a:off x="4352" y="2920"/>
              <a:ext cx="1" cy="1494"/>
            </a:xfrm>
            <a:prstGeom prst="line">
              <a:avLst/>
            </a:prstGeom>
            <a:noFill/>
            <a:ln w="1836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38" name="Group 23">
              <a:extLst>
                <a:ext uri="{FF2B5EF4-FFF2-40B4-BE49-F238E27FC236}">
                  <a16:creationId xmlns:a16="http://schemas.microsoft.com/office/drawing/2014/main" id="{B91DF274-E0DF-7A94-B65A-BFCFB159CAB1}"/>
                </a:ext>
              </a:extLst>
            </p:cNvPr>
            <p:cNvGrpSpPr>
              <a:grpSpLocks/>
            </p:cNvGrpSpPr>
            <p:nvPr/>
          </p:nvGrpSpPr>
          <p:grpSpPr bwMode="auto">
            <a:xfrm>
              <a:off x="3307" y="2757"/>
              <a:ext cx="2079" cy="1451"/>
              <a:chOff x="3307" y="2757"/>
              <a:chExt cx="2079" cy="1451"/>
            </a:xfrm>
          </p:grpSpPr>
          <p:sp>
            <p:nvSpPr>
              <p:cNvPr id="39" name="AutoShape 24">
                <a:extLst>
                  <a:ext uri="{FF2B5EF4-FFF2-40B4-BE49-F238E27FC236}">
                    <a16:creationId xmlns:a16="http://schemas.microsoft.com/office/drawing/2014/main" id="{12BF4E3E-E55B-2E29-FAC0-BF5FBBA894A1}"/>
                  </a:ext>
                </a:extLst>
              </p:cNvPr>
              <p:cNvSpPr>
                <a:spLocks noChangeArrowheads="1"/>
              </p:cNvSpPr>
              <p:nvPr/>
            </p:nvSpPr>
            <p:spPr bwMode="auto">
              <a:xfrm>
                <a:off x="3325" y="2757"/>
                <a:ext cx="2046" cy="160"/>
              </a:xfrm>
              <a:prstGeom prst="roundRect">
                <a:avLst>
                  <a:gd name="adj" fmla="val 625"/>
                </a:avLst>
              </a:prstGeom>
              <a:gradFill rotWithShape="0">
                <a:gsLst>
                  <a:gs pos="0">
                    <a:srgbClr val="E6E6E6"/>
                  </a:gs>
                  <a:gs pos="100000">
                    <a:srgbClr val="0099FF"/>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414338">
                  <a:tabLst>
                    <a:tab pos="657225" algn="l"/>
                    <a:tab pos="1312863" algn="l"/>
                    <a:tab pos="1970088" algn="l"/>
                    <a:tab pos="2627313" algn="l"/>
                  </a:tabLst>
                  <a:defRPr>
                    <a:solidFill>
                      <a:schemeClr val="tx1"/>
                    </a:solidFill>
                    <a:latin typeface="Arial" panose="020B0604020202020204" pitchFamily="34" charset="0"/>
                  </a:defRPr>
                </a:lvl1pPr>
                <a:lvl2pPr marL="392113" indent="-196850" defTabSz="414338">
                  <a:tabLst>
                    <a:tab pos="657225" algn="l"/>
                    <a:tab pos="1312863" algn="l"/>
                    <a:tab pos="1970088" algn="l"/>
                    <a:tab pos="2627313" algn="l"/>
                  </a:tabLst>
                  <a:defRPr>
                    <a:solidFill>
                      <a:schemeClr val="tx1"/>
                    </a:solidFill>
                    <a:latin typeface="Arial" panose="020B0604020202020204" pitchFamily="34" charset="0"/>
                  </a:defRPr>
                </a:lvl2pPr>
                <a:lvl3pPr marL="587375" indent="-195263" defTabSz="414338">
                  <a:tabLst>
                    <a:tab pos="657225" algn="l"/>
                    <a:tab pos="1312863" algn="l"/>
                    <a:tab pos="1970088" algn="l"/>
                    <a:tab pos="2627313" algn="l"/>
                  </a:tabLst>
                  <a:defRPr>
                    <a:solidFill>
                      <a:schemeClr val="tx1"/>
                    </a:solidFill>
                    <a:latin typeface="Arial" panose="020B0604020202020204" pitchFamily="34" charset="0"/>
                  </a:defRPr>
                </a:lvl3pPr>
                <a:lvl4pPr marL="782638" indent="-195263" defTabSz="414338">
                  <a:tabLst>
                    <a:tab pos="657225" algn="l"/>
                    <a:tab pos="1312863" algn="l"/>
                    <a:tab pos="1970088" algn="l"/>
                    <a:tab pos="2627313" algn="l"/>
                  </a:tabLst>
                  <a:defRPr>
                    <a:solidFill>
                      <a:schemeClr val="tx1"/>
                    </a:solidFill>
                    <a:latin typeface="Arial" panose="020B0604020202020204" pitchFamily="34" charset="0"/>
                  </a:defRPr>
                </a:lvl4pPr>
                <a:lvl5pPr marL="979488" indent="-196850" defTabSz="414338">
                  <a:tabLst>
                    <a:tab pos="657225" algn="l"/>
                    <a:tab pos="1312863" algn="l"/>
                    <a:tab pos="1970088" algn="l"/>
                    <a:tab pos="2627313" algn="l"/>
                  </a:tabLst>
                  <a:defRPr>
                    <a:solidFill>
                      <a:schemeClr val="tx1"/>
                    </a:solidFill>
                    <a:latin typeface="Arial" panose="020B0604020202020204" pitchFamily="34" charset="0"/>
                  </a:defRPr>
                </a:lvl5pPr>
                <a:lvl6pPr marL="1436688" indent="-196850" defTabSz="414338" fontAlgn="base">
                  <a:spcBef>
                    <a:spcPct val="0"/>
                  </a:spcBef>
                  <a:spcAft>
                    <a:spcPct val="0"/>
                  </a:spcAft>
                  <a:tabLst>
                    <a:tab pos="657225" algn="l"/>
                    <a:tab pos="1312863" algn="l"/>
                    <a:tab pos="1970088" algn="l"/>
                    <a:tab pos="2627313" algn="l"/>
                  </a:tabLst>
                  <a:defRPr>
                    <a:solidFill>
                      <a:schemeClr val="tx1"/>
                    </a:solidFill>
                    <a:latin typeface="Arial" panose="020B0604020202020204" pitchFamily="34" charset="0"/>
                  </a:defRPr>
                </a:lvl6pPr>
                <a:lvl7pPr marL="1893888" indent="-196850" defTabSz="414338" fontAlgn="base">
                  <a:spcBef>
                    <a:spcPct val="0"/>
                  </a:spcBef>
                  <a:spcAft>
                    <a:spcPct val="0"/>
                  </a:spcAft>
                  <a:tabLst>
                    <a:tab pos="657225" algn="l"/>
                    <a:tab pos="1312863" algn="l"/>
                    <a:tab pos="1970088" algn="l"/>
                    <a:tab pos="2627313" algn="l"/>
                  </a:tabLst>
                  <a:defRPr>
                    <a:solidFill>
                      <a:schemeClr val="tx1"/>
                    </a:solidFill>
                    <a:latin typeface="Arial" panose="020B0604020202020204" pitchFamily="34" charset="0"/>
                  </a:defRPr>
                </a:lvl7pPr>
                <a:lvl8pPr marL="2351088" indent="-196850" defTabSz="414338" fontAlgn="base">
                  <a:spcBef>
                    <a:spcPct val="0"/>
                  </a:spcBef>
                  <a:spcAft>
                    <a:spcPct val="0"/>
                  </a:spcAft>
                  <a:tabLst>
                    <a:tab pos="657225" algn="l"/>
                    <a:tab pos="1312863" algn="l"/>
                    <a:tab pos="1970088" algn="l"/>
                    <a:tab pos="2627313" algn="l"/>
                  </a:tabLst>
                  <a:defRPr>
                    <a:solidFill>
                      <a:schemeClr val="tx1"/>
                    </a:solidFill>
                    <a:latin typeface="Arial" panose="020B0604020202020204" pitchFamily="34" charset="0"/>
                  </a:defRPr>
                </a:lvl8pPr>
                <a:lvl9pPr marL="2808288" indent="-196850" defTabSz="414338" fontAlgn="base">
                  <a:spcBef>
                    <a:spcPct val="0"/>
                  </a:spcBef>
                  <a:spcAft>
                    <a:spcPct val="0"/>
                  </a:spcAft>
                  <a:tabLst>
                    <a:tab pos="657225" algn="l"/>
                    <a:tab pos="1312863" algn="l"/>
                    <a:tab pos="1970088" algn="l"/>
                    <a:tab pos="2627313" algn="l"/>
                  </a:tabLst>
                  <a:defRPr>
                    <a:solidFill>
                      <a:schemeClr val="tx1"/>
                    </a:solidFill>
                    <a:latin typeface="Arial" panose="020B0604020202020204" pitchFamily="34" charset="0"/>
                  </a:defRPr>
                </a:lvl9pPr>
              </a:lstStyle>
              <a:p>
                <a:pPr marL="0" marR="0" lvl="0" indent="0" algn="ctr" defTabSz="414338" rtl="0" eaLnBrk="1" fontAlgn="auto" latinLnBrk="0" hangingPunct="1">
                  <a:lnSpc>
                    <a:spcPct val="93000"/>
                  </a:lnSpc>
                  <a:spcBef>
                    <a:spcPts val="0"/>
                  </a:spcBef>
                  <a:spcAft>
                    <a:spcPts val="0"/>
                  </a:spcAft>
                  <a:buClr>
                    <a:srgbClr val="000000"/>
                  </a:buClr>
                  <a:buSzPct val="45000"/>
                  <a:buFont typeface="StarSymbol" charset="0"/>
                  <a:buNone/>
                  <a:tabLst>
                    <a:tab pos="657225" algn="l"/>
                    <a:tab pos="1312863" algn="l"/>
                    <a:tab pos="1970088" algn="l"/>
                    <a:tab pos="2627313" algn="l"/>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CCA Driver</a:t>
                </a:r>
              </a:p>
            </p:txBody>
          </p:sp>
          <p:sp>
            <p:nvSpPr>
              <p:cNvPr id="40" name="AutoShape 25">
                <a:extLst>
                  <a:ext uri="{FF2B5EF4-FFF2-40B4-BE49-F238E27FC236}">
                    <a16:creationId xmlns:a16="http://schemas.microsoft.com/office/drawing/2014/main" id="{D2C990BF-E409-EDF2-37C6-EAC5488B75DA}"/>
                  </a:ext>
                </a:extLst>
              </p:cNvPr>
              <p:cNvSpPr>
                <a:spLocks noChangeArrowheads="1"/>
              </p:cNvSpPr>
              <p:nvPr/>
            </p:nvSpPr>
            <p:spPr bwMode="auto">
              <a:xfrm>
                <a:off x="4425" y="2944"/>
                <a:ext cx="961" cy="160"/>
              </a:xfrm>
              <a:prstGeom prst="roundRect">
                <a:avLst>
                  <a:gd name="adj" fmla="val 625"/>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414338">
                  <a:tabLst>
                    <a:tab pos="657225" algn="l"/>
                    <a:tab pos="1312863" algn="l"/>
                  </a:tabLst>
                  <a:defRPr>
                    <a:solidFill>
                      <a:schemeClr val="tx1"/>
                    </a:solidFill>
                    <a:latin typeface="Arial" panose="020B0604020202020204" pitchFamily="34" charset="0"/>
                  </a:defRPr>
                </a:lvl1pPr>
                <a:lvl2pPr marL="392113" indent="-196850" defTabSz="414338">
                  <a:tabLst>
                    <a:tab pos="657225" algn="l"/>
                    <a:tab pos="1312863" algn="l"/>
                  </a:tabLst>
                  <a:defRPr>
                    <a:solidFill>
                      <a:schemeClr val="tx1"/>
                    </a:solidFill>
                    <a:latin typeface="Arial" panose="020B0604020202020204" pitchFamily="34" charset="0"/>
                  </a:defRPr>
                </a:lvl2pPr>
                <a:lvl3pPr marL="587375" indent="-195263" defTabSz="414338">
                  <a:tabLst>
                    <a:tab pos="657225" algn="l"/>
                    <a:tab pos="1312863" algn="l"/>
                  </a:tabLst>
                  <a:defRPr>
                    <a:solidFill>
                      <a:schemeClr val="tx1"/>
                    </a:solidFill>
                    <a:latin typeface="Arial" panose="020B0604020202020204" pitchFamily="34" charset="0"/>
                  </a:defRPr>
                </a:lvl3pPr>
                <a:lvl4pPr marL="782638" indent="-195263" defTabSz="414338">
                  <a:tabLst>
                    <a:tab pos="657225" algn="l"/>
                    <a:tab pos="1312863" algn="l"/>
                  </a:tabLst>
                  <a:defRPr>
                    <a:solidFill>
                      <a:schemeClr val="tx1"/>
                    </a:solidFill>
                    <a:latin typeface="Arial" panose="020B0604020202020204" pitchFamily="34" charset="0"/>
                  </a:defRPr>
                </a:lvl4pPr>
                <a:lvl5pPr marL="979488" indent="-196850" defTabSz="414338">
                  <a:tabLst>
                    <a:tab pos="657225" algn="l"/>
                    <a:tab pos="1312863" algn="l"/>
                  </a:tabLst>
                  <a:defRPr>
                    <a:solidFill>
                      <a:schemeClr val="tx1"/>
                    </a:solidFill>
                    <a:latin typeface="Arial" panose="020B0604020202020204" pitchFamily="34" charset="0"/>
                  </a:defRPr>
                </a:lvl5pPr>
                <a:lvl6pPr marL="1436688" indent="-196850" defTabSz="414338" fontAlgn="base">
                  <a:spcBef>
                    <a:spcPct val="0"/>
                  </a:spcBef>
                  <a:spcAft>
                    <a:spcPct val="0"/>
                  </a:spcAft>
                  <a:tabLst>
                    <a:tab pos="657225" algn="l"/>
                    <a:tab pos="1312863" algn="l"/>
                  </a:tabLst>
                  <a:defRPr>
                    <a:solidFill>
                      <a:schemeClr val="tx1"/>
                    </a:solidFill>
                    <a:latin typeface="Arial" panose="020B0604020202020204" pitchFamily="34" charset="0"/>
                  </a:defRPr>
                </a:lvl6pPr>
                <a:lvl7pPr marL="1893888" indent="-196850" defTabSz="414338" fontAlgn="base">
                  <a:spcBef>
                    <a:spcPct val="0"/>
                  </a:spcBef>
                  <a:spcAft>
                    <a:spcPct val="0"/>
                  </a:spcAft>
                  <a:tabLst>
                    <a:tab pos="657225" algn="l"/>
                    <a:tab pos="1312863" algn="l"/>
                  </a:tabLst>
                  <a:defRPr>
                    <a:solidFill>
                      <a:schemeClr val="tx1"/>
                    </a:solidFill>
                    <a:latin typeface="Arial" panose="020B0604020202020204" pitchFamily="34" charset="0"/>
                  </a:defRPr>
                </a:lvl7pPr>
                <a:lvl8pPr marL="2351088" indent="-196850" defTabSz="414338" fontAlgn="base">
                  <a:spcBef>
                    <a:spcPct val="0"/>
                  </a:spcBef>
                  <a:spcAft>
                    <a:spcPct val="0"/>
                  </a:spcAft>
                  <a:tabLst>
                    <a:tab pos="657225" algn="l"/>
                    <a:tab pos="1312863" algn="l"/>
                  </a:tabLst>
                  <a:defRPr>
                    <a:solidFill>
                      <a:schemeClr val="tx1"/>
                    </a:solidFill>
                    <a:latin typeface="Arial" panose="020B0604020202020204" pitchFamily="34" charset="0"/>
                  </a:defRPr>
                </a:lvl8pPr>
                <a:lvl9pPr marL="2808288" indent="-196850" defTabSz="414338" fontAlgn="base">
                  <a:spcBef>
                    <a:spcPct val="0"/>
                  </a:spcBef>
                  <a:spcAft>
                    <a:spcPct val="0"/>
                  </a:spcAft>
                  <a:tabLst>
                    <a:tab pos="657225" algn="l"/>
                    <a:tab pos="1312863" algn="l"/>
                  </a:tabLst>
                  <a:defRPr>
                    <a:solidFill>
                      <a:schemeClr val="tx1"/>
                    </a:solidFill>
                    <a:latin typeface="Arial" panose="020B0604020202020204" pitchFamily="34" charset="0"/>
                  </a:defRPr>
                </a:lvl9pPr>
              </a:lstStyle>
              <a:p>
                <a:pPr marL="0" marR="0" lvl="0" indent="0" algn="ctr" defTabSz="414338" rtl="0" eaLnBrk="1" fontAlgn="auto" latinLnBrk="0" hangingPunct="1">
                  <a:lnSpc>
                    <a:spcPct val="93000"/>
                  </a:lnSpc>
                  <a:spcBef>
                    <a:spcPts val="0"/>
                  </a:spcBef>
                  <a:spcAft>
                    <a:spcPts val="0"/>
                  </a:spcAft>
                  <a:buClr>
                    <a:srgbClr val="000000"/>
                  </a:buClr>
                  <a:buSzPct val="45000"/>
                  <a:buFont typeface="StarSymbol" charset="0"/>
                  <a:buNone/>
                  <a:tabLst>
                    <a:tab pos="657225" algn="l"/>
                    <a:tab pos="1312863" algn="l"/>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Gradient</a:t>
                </a:r>
              </a:p>
            </p:txBody>
          </p:sp>
          <p:sp>
            <p:nvSpPr>
              <p:cNvPr id="41" name="AutoShape 26">
                <a:extLst>
                  <a:ext uri="{FF2B5EF4-FFF2-40B4-BE49-F238E27FC236}">
                    <a16:creationId xmlns:a16="http://schemas.microsoft.com/office/drawing/2014/main" id="{A32CDAA2-C412-B82E-8BB4-46DDE63D3610}"/>
                  </a:ext>
                </a:extLst>
              </p:cNvPr>
              <p:cNvSpPr>
                <a:spLocks noChangeArrowheads="1"/>
              </p:cNvSpPr>
              <p:nvPr/>
            </p:nvSpPr>
            <p:spPr bwMode="auto">
              <a:xfrm>
                <a:off x="4422" y="3139"/>
                <a:ext cx="392" cy="160"/>
              </a:xfrm>
              <a:prstGeom prst="roundRect">
                <a:avLst>
                  <a:gd name="adj" fmla="val 625"/>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828675">
                  <a:defRPr>
                    <a:solidFill>
                      <a:schemeClr val="tx1"/>
                    </a:solidFill>
                    <a:latin typeface="Arial" panose="020B0604020202020204" pitchFamily="34" charset="0"/>
                  </a:defRPr>
                </a:lvl1pPr>
                <a:lvl2pPr marL="414338" defTabSz="828675">
                  <a:defRPr>
                    <a:solidFill>
                      <a:schemeClr val="tx1"/>
                    </a:solidFill>
                    <a:latin typeface="Arial" panose="020B0604020202020204" pitchFamily="34" charset="0"/>
                  </a:defRPr>
                </a:lvl2pPr>
                <a:lvl3pPr marL="828675" defTabSz="828675">
                  <a:defRPr>
                    <a:solidFill>
                      <a:schemeClr val="tx1"/>
                    </a:solidFill>
                    <a:latin typeface="Arial" panose="020B0604020202020204" pitchFamily="34" charset="0"/>
                  </a:defRPr>
                </a:lvl3pPr>
                <a:lvl4pPr marL="1244600" defTabSz="828675">
                  <a:defRPr>
                    <a:solidFill>
                      <a:schemeClr val="tx1"/>
                    </a:solidFill>
                    <a:latin typeface="Arial" panose="020B0604020202020204" pitchFamily="34" charset="0"/>
                  </a:defRPr>
                </a:lvl4pPr>
                <a:lvl5pPr marL="1658938" defTabSz="828675">
                  <a:defRPr>
                    <a:solidFill>
                      <a:schemeClr val="tx1"/>
                    </a:solidFill>
                    <a:latin typeface="Arial" panose="020B0604020202020204" pitchFamily="34" charset="0"/>
                  </a:defRPr>
                </a:lvl5pPr>
                <a:lvl6pPr marL="2116138" defTabSz="828675" fontAlgn="base">
                  <a:spcBef>
                    <a:spcPct val="0"/>
                  </a:spcBef>
                  <a:spcAft>
                    <a:spcPct val="0"/>
                  </a:spcAft>
                  <a:defRPr>
                    <a:solidFill>
                      <a:schemeClr val="tx1"/>
                    </a:solidFill>
                    <a:latin typeface="Arial" panose="020B0604020202020204" pitchFamily="34" charset="0"/>
                  </a:defRPr>
                </a:lvl6pPr>
                <a:lvl7pPr marL="2573338" defTabSz="828675" fontAlgn="base">
                  <a:spcBef>
                    <a:spcPct val="0"/>
                  </a:spcBef>
                  <a:spcAft>
                    <a:spcPct val="0"/>
                  </a:spcAft>
                  <a:defRPr>
                    <a:solidFill>
                      <a:schemeClr val="tx1"/>
                    </a:solidFill>
                    <a:latin typeface="Arial" panose="020B0604020202020204" pitchFamily="34" charset="0"/>
                  </a:defRPr>
                </a:lvl7pPr>
                <a:lvl8pPr marL="3030538" defTabSz="828675" fontAlgn="base">
                  <a:spcBef>
                    <a:spcPct val="0"/>
                  </a:spcBef>
                  <a:spcAft>
                    <a:spcPct val="0"/>
                  </a:spcAft>
                  <a:defRPr>
                    <a:solidFill>
                      <a:schemeClr val="tx1"/>
                    </a:solidFill>
                    <a:latin typeface="Arial" panose="020B0604020202020204" pitchFamily="34" charset="0"/>
                  </a:defRPr>
                </a:lvl8pPr>
                <a:lvl9pPr marL="3487738" defTabSz="828675" fontAlgn="base">
                  <a:spcBef>
                    <a:spcPct val="0"/>
                  </a:spcBef>
                  <a:spcAft>
                    <a:spcPct val="0"/>
                  </a:spcAft>
                  <a:defRPr>
                    <a:solidFill>
                      <a:schemeClr val="tx1"/>
                    </a:solidFill>
                    <a:latin typeface="Arial" panose="020B0604020202020204" pitchFamily="34" charset="0"/>
                  </a:defRPr>
                </a:lvl9pPr>
              </a:lstStyle>
              <a:p>
                <a:pPr marL="0" marR="0" lvl="0" indent="0" algn="ctr" defTabSz="828675" rtl="0" eaLnBrk="1" fontAlgn="auto" latinLnBrk="0" hangingPunct="1">
                  <a:lnSpc>
                    <a:spcPct val="93000"/>
                  </a:lnSpc>
                  <a:spcBef>
                    <a:spcPts val="0"/>
                  </a:spcBef>
                  <a:spcAft>
                    <a:spcPts val="0"/>
                  </a:spcAft>
                  <a:buClr>
                    <a:srgbClr val="000000"/>
                  </a:buClr>
                  <a:buSzPct val="45000"/>
                  <a:buFont typeface="StarSymbol" charset="0"/>
                  <a:buNone/>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E</a:t>
                </a:r>
              </a:p>
            </p:txBody>
          </p:sp>
          <p:sp>
            <p:nvSpPr>
              <p:cNvPr id="42" name="Line 27">
                <a:extLst>
                  <a:ext uri="{FF2B5EF4-FFF2-40B4-BE49-F238E27FC236}">
                    <a16:creationId xmlns:a16="http://schemas.microsoft.com/office/drawing/2014/main" id="{2D24B47A-88C9-5480-CA46-4D61BB95148C}"/>
                  </a:ext>
                </a:extLst>
              </p:cNvPr>
              <p:cNvSpPr>
                <a:spLocks noChangeShapeType="1"/>
              </p:cNvSpPr>
              <p:nvPr/>
            </p:nvSpPr>
            <p:spPr bwMode="auto">
              <a:xfrm flipV="1">
                <a:off x="4274" y="3028"/>
                <a:ext cx="148" cy="6"/>
              </a:xfrm>
              <a:prstGeom prst="line">
                <a:avLst/>
              </a:prstGeom>
              <a:noFill/>
              <a:ln w="18360">
                <a:solidFill>
                  <a:srgbClr val="000000"/>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Line 28">
                <a:extLst>
                  <a:ext uri="{FF2B5EF4-FFF2-40B4-BE49-F238E27FC236}">
                    <a16:creationId xmlns:a16="http://schemas.microsoft.com/office/drawing/2014/main" id="{3C27A51F-5CA4-A431-B604-5CADF3FE3569}"/>
                  </a:ext>
                </a:extLst>
              </p:cNvPr>
              <p:cNvSpPr>
                <a:spLocks noChangeShapeType="1"/>
              </p:cNvSpPr>
              <p:nvPr/>
            </p:nvSpPr>
            <p:spPr bwMode="auto">
              <a:xfrm>
                <a:off x="4823" y="3216"/>
                <a:ext cx="159" cy="4"/>
              </a:xfrm>
              <a:prstGeom prst="line">
                <a:avLst/>
              </a:prstGeom>
              <a:noFill/>
              <a:ln w="18360">
                <a:solidFill>
                  <a:srgbClr val="000000"/>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Line 29">
                <a:extLst>
                  <a:ext uri="{FF2B5EF4-FFF2-40B4-BE49-F238E27FC236}">
                    <a16:creationId xmlns:a16="http://schemas.microsoft.com/office/drawing/2014/main" id="{4B6D3ADE-C89E-9543-8961-E394D30544E4}"/>
                  </a:ext>
                </a:extLst>
              </p:cNvPr>
              <p:cNvSpPr>
                <a:spLocks noChangeShapeType="1"/>
              </p:cNvSpPr>
              <p:nvPr/>
            </p:nvSpPr>
            <p:spPr bwMode="auto">
              <a:xfrm>
                <a:off x="4884" y="3103"/>
                <a:ext cx="1" cy="401"/>
              </a:xfrm>
              <a:prstGeom prst="line">
                <a:avLst/>
              </a:prstGeom>
              <a:noFill/>
              <a:ln w="1836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AutoShape 30">
                <a:extLst>
                  <a:ext uri="{FF2B5EF4-FFF2-40B4-BE49-F238E27FC236}">
                    <a16:creationId xmlns:a16="http://schemas.microsoft.com/office/drawing/2014/main" id="{6F6C6C38-B6CC-D8FD-21CD-6C20CA903505}"/>
                  </a:ext>
                </a:extLst>
              </p:cNvPr>
              <p:cNvSpPr>
                <a:spLocks noChangeArrowheads="1"/>
              </p:cNvSpPr>
              <p:nvPr/>
            </p:nvSpPr>
            <p:spPr bwMode="auto">
              <a:xfrm>
                <a:off x="4983" y="3138"/>
                <a:ext cx="392" cy="160"/>
              </a:xfrm>
              <a:prstGeom prst="roundRect">
                <a:avLst>
                  <a:gd name="adj" fmla="val 625"/>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828675">
                  <a:defRPr>
                    <a:solidFill>
                      <a:schemeClr val="tx1"/>
                    </a:solidFill>
                    <a:latin typeface="Arial" panose="020B0604020202020204" pitchFamily="34" charset="0"/>
                  </a:defRPr>
                </a:lvl1pPr>
                <a:lvl2pPr marL="414338" defTabSz="828675">
                  <a:defRPr>
                    <a:solidFill>
                      <a:schemeClr val="tx1"/>
                    </a:solidFill>
                    <a:latin typeface="Arial" panose="020B0604020202020204" pitchFamily="34" charset="0"/>
                  </a:defRPr>
                </a:lvl2pPr>
                <a:lvl3pPr marL="828675" defTabSz="828675">
                  <a:defRPr>
                    <a:solidFill>
                      <a:schemeClr val="tx1"/>
                    </a:solidFill>
                    <a:latin typeface="Arial" panose="020B0604020202020204" pitchFamily="34" charset="0"/>
                  </a:defRPr>
                </a:lvl3pPr>
                <a:lvl4pPr marL="1244600" defTabSz="828675">
                  <a:defRPr>
                    <a:solidFill>
                      <a:schemeClr val="tx1"/>
                    </a:solidFill>
                    <a:latin typeface="Arial" panose="020B0604020202020204" pitchFamily="34" charset="0"/>
                  </a:defRPr>
                </a:lvl4pPr>
                <a:lvl5pPr marL="1658938" defTabSz="828675">
                  <a:defRPr>
                    <a:solidFill>
                      <a:schemeClr val="tx1"/>
                    </a:solidFill>
                    <a:latin typeface="Arial" panose="020B0604020202020204" pitchFamily="34" charset="0"/>
                  </a:defRPr>
                </a:lvl5pPr>
                <a:lvl6pPr marL="2116138" defTabSz="828675" fontAlgn="base">
                  <a:spcBef>
                    <a:spcPct val="0"/>
                  </a:spcBef>
                  <a:spcAft>
                    <a:spcPct val="0"/>
                  </a:spcAft>
                  <a:defRPr>
                    <a:solidFill>
                      <a:schemeClr val="tx1"/>
                    </a:solidFill>
                    <a:latin typeface="Arial" panose="020B0604020202020204" pitchFamily="34" charset="0"/>
                  </a:defRPr>
                </a:lvl6pPr>
                <a:lvl7pPr marL="2573338" defTabSz="828675" fontAlgn="base">
                  <a:spcBef>
                    <a:spcPct val="0"/>
                  </a:spcBef>
                  <a:spcAft>
                    <a:spcPct val="0"/>
                  </a:spcAft>
                  <a:defRPr>
                    <a:solidFill>
                      <a:schemeClr val="tx1"/>
                    </a:solidFill>
                    <a:latin typeface="Arial" panose="020B0604020202020204" pitchFamily="34" charset="0"/>
                  </a:defRPr>
                </a:lvl7pPr>
                <a:lvl8pPr marL="3030538" defTabSz="828675" fontAlgn="base">
                  <a:spcBef>
                    <a:spcPct val="0"/>
                  </a:spcBef>
                  <a:spcAft>
                    <a:spcPct val="0"/>
                  </a:spcAft>
                  <a:defRPr>
                    <a:solidFill>
                      <a:schemeClr val="tx1"/>
                    </a:solidFill>
                    <a:latin typeface="Arial" panose="020B0604020202020204" pitchFamily="34" charset="0"/>
                  </a:defRPr>
                </a:lvl8pPr>
                <a:lvl9pPr marL="3487738" defTabSz="828675" fontAlgn="base">
                  <a:spcBef>
                    <a:spcPct val="0"/>
                  </a:spcBef>
                  <a:spcAft>
                    <a:spcPct val="0"/>
                  </a:spcAft>
                  <a:defRPr>
                    <a:solidFill>
                      <a:schemeClr val="tx1"/>
                    </a:solidFill>
                    <a:latin typeface="Arial" panose="020B0604020202020204" pitchFamily="34" charset="0"/>
                  </a:defRPr>
                </a:lvl9pPr>
              </a:lstStyle>
              <a:p>
                <a:pPr marL="0" marR="0" lvl="0" indent="0" algn="ctr" defTabSz="828675" rtl="0" eaLnBrk="1" fontAlgn="auto" latinLnBrk="0" hangingPunct="1">
                  <a:lnSpc>
                    <a:spcPct val="93000"/>
                  </a:lnSpc>
                  <a:spcBef>
                    <a:spcPts val="0"/>
                  </a:spcBef>
                  <a:spcAft>
                    <a:spcPts val="0"/>
                  </a:spcAft>
                  <a:buClr>
                    <a:srgbClr val="000000"/>
                  </a:buClr>
                  <a:buSzPct val="45000"/>
                  <a:buFont typeface="StarSymbol" charset="0"/>
                  <a:buNone/>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E</a:t>
                </a:r>
              </a:p>
            </p:txBody>
          </p:sp>
          <p:sp>
            <p:nvSpPr>
              <p:cNvPr id="46" name="AutoShape 31">
                <a:extLst>
                  <a:ext uri="{FF2B5EF4-FFF2-40B4-BE49-F238E27FC236}">
                    <a16:creationId xmlns:a16="http://schemas.microsoft.com/office/drawing/2014/main" id="{9650CFEF-5D9D-787E-4CD1-7E677AFBBAAE}"/>
                  </a:ext>
                </a:extLst>
              </p:cNvPr>
              <p:cNvSpPr>
                <a:spLocks noChangeArrowheads="1"/>
              </p:cNvSpPr>
              <p:nvPr/>
            </p:nvSpPr>
            <p:spPr bwMode="auto">
              <a:xfrm>
                <a:off x="4419" y="3326"/>
                <a:ext cx="392" cy="160"/>
              </a:xfrm>
              <a:prstGeom prst="roundRect">
                <a:avLst>
                  <a:gd name="adj" fmla="val 625"/>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828675">
                  <a:defRPr>
                    <a:solidFill>
                      <a:schemeClr val="tx1"/>
                    </a:solidFill>
                    <a:latin typeface="Arial" panose="020B0604020202020204" pitchFamily="34" charset="0"/>
                  </a:defRPr>
                </a:lvl1pPr>
                <a:lvl2pPr marL="414338" defTabSz="828675">
                  <a:defRPr>
                    <a:solidFill>
                      <a:schemeClr val="tx1"/>
                    </a:solidFill>
                    <a:latin typeface="Arial" panose="020B0604020202020204" pitchFamily="34" charset="0"/>
                  </a:defRPr>
                </a:lvl2pPr>
                <a:lvl3pPr marL="828675" defTabSz="828675">
                  <a:defRPr>
                    <a:solidFill>
                      <a:schemeClr val="tx1"/>
                    </a:solidFill>
                    <a:latin typeface="Arial" panose="020B0604020202020204" pitchFamily="34" charset="0"/>
                  </a:defRPr>
                </a:lvl3pPr>
                <a:lvl4pPr marL="1244600" defTabSz="828675">
                  <a:defRPr>
                    <a:solidFill>
                      <a:schemeClr val="tx1"/>
                    </a:solidFill>
                    <a:latin typeface="Arial" panose="020B0604020202020204" pitchFamily="34" charset="0"/>
                  </a:defRPr>
                </a:lvl4pPr>
                <a:lvl5pPr marL="1658938" defTabSz="828675">
                  <a:defRPr>
                    <a:solidFill>
                      <a:schemeClr val="tx1"/>
                    </a:solidFill>
                    <a:latin typeface="Arial" panose="020B0604020202020204" pitchFamily="34" charset="0"/>
                  </a:defRPr>
                </a:lvl5pPr>
                <a:lvl6pPr marL="2116138" defTabSz="828675" fontAlgn="base">
                  <a:spcBef>
                    <a:spcPct val="0"/>
                  </a:spcBef>
                  <a:spcAft>
                    <a:spcPct val="0"/>
                  </a:spcAft>
                  <a:defRPr>
                    <a:solidFill>
                      <a:schemeClr val="tx1"/>
                    </a:solidFill>
                    <a:latin typeface="Arial" panose="020B0604020202020204" pitchFamily="34" charset="0"/>
                  </a:defRPr>
                </a:lvl6pPr>
                <a:lvl7pPr marL="2573338" defTabSz="828675" fontAlgn="base">
                  <a:spcBef>
                    <a:spcPct val="0"/>
                  </a:spcBef>
                  <a:spcAft>
                    <a:spcPct val="0"/>
                  </a:spcAft>
                  <a:defRPr>
                    <a:solidFill>
                      <a:schemeClr val="tx1"/>
                    </a:solidFill>
                    <a:latin typeface="Arial" panose="020B0604020202020204" pitchFamily="34" charset="0"/>
                  </a:defRPr>
                </a:lvl7pPr>
                <a:lvl8pPr marL="3030538" defTabSz="828675" fontAlgn="base">
                  <a:spcBef>
                    <a:spcPct val="0"/>
                  </a:spcBef>
                  <a:spcAft>
                    <a:spcPct val="0"/>
                  </a:spcAft>
                  <a:defRPr>
                    <a:solidFill>
                      <a:schemeClr val="tx1"/>
                    </a:solidFill>
                    <a:latin typeface="Arial" panose="020B0604020202020204" pitchFamily="34" charset="0"/>
                  </a:defRPr>
                </a:lvl8pPr>
                <a:lvl9pPr marL="3487738" defTabSz="828675" fontAlgn="base">
                  <a:spcBef>
                    <a:spcPct val="0"/>
                  </a:spcBef>
                  <a:spcAft>
                    <a:spcPct val="0"/>
                  </a:spcAft>
                  <a:defRPr>
                    <a:solidFill>
                      <a:schemeClr val="tx1"/>
                    </a:solidFill>
                    <a:latin typeface="Arial" panose="020B0604020202020204" pitchFamily="34" charset="0"/>
                  </a:defRPr>
                </a:lvl9pPr>
              </a:lstStyle>
              <a:p>
                <a:pPr marL="0" marR="0" lvl="0" indent="0" algn="ctr" defTabSz="828675" rtl="0" eaLnBrk="1" fontAlgn="auto" latinLnBrk="0" hangingPunct="1">
                  <a:lnSpc>
                    <a:spcPct val="93000"/>
                  </a:lnSpc>
                  <a:spcBef>
                    <a:spcPts val="0"/>
                  </a:spcBef>
                  <a:spcAft>
                    <a:spcPts val="0"/>
                  </a:spcAft>
                  <a:buClr>
                    <a:srgbClr val="000000"/>
                  </a:buClr>
                  <a:buSzPct val="45000"/>
                  <a:buFont typeface="StarSymbol" charset="0"/>
                  <a:buNone/>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E</a:t>
                </a:r>
              </a:p>
            </p:txBody>
          </p:sp>
          <p:sp>
            <p:nvSpPr>
              <p:cNvPr id="47" name="AutoShape 32">
                <a:extLst>
                  <a:ext uri="{FF2B5EF4-FFF2-40B4-BE49-F238E27FC236}">
                    <a16:creationId xmlns:a16="http://schemas.microsoft.com/office/drawing/2014/main" id="{EA8AAD45-CA07-705C-1E2E-4F589F81E5B4}"/>
                  </a:ext>
                </a:extLst>
              </p:cNvPr>
              <p:cNvSpPr>
                <a:spLocks noChangeArrowheads="1"/>
              </p:cNvSpPr>
              <p:nvPr/>
            </p:nvSpPr>
            <p:spPr bwMode="auto">
              <a:xfrm>
                <a:off x="4979" y="3325"/>
                <a:ext cx="392" cy="160"/>
              </a:xfrm>
              <a:prstGeom prst="roundRect">
                <a:avLst>
                  <a:gd name="adj" fmla="val 625"/>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828675">
                  <a:defRPr>
                    <a:solidFill>
                      <a:schemeClr val="tx1"/>
                    </a:solidFill>
                    <a:latin typeface="Arial" panose="020B0604020202020204" pitchFamily="34" charset="0"/>
                  </a:defRPr>
                </a:lvl1pPr>
                <a:lvl2pPr marL="414338" defTabSz="828675">
                  <a:defRPr>
                    <a:solidFill>
                      <a:schemeClr val="tx1"/>
                    </a:solidFill>
                    <a:latin typeface="Arial" panose="020B0604020202020204" pitchFamily="34" charset="0"/>
                  </a:defRPr>
                </a:lvl2pPr>
                <a:lvl3pPr marL="828675" defTabSz="828675">
                  <a:defRPr>
                    <a:solidFill>
                      <a:schemeClr val="tx1"/>
                    </a:solidFill>
                    <a:latin typeface="Arial" panose="020B0604020202020204" pitchFamily="34" charset="0"/>
                  </a:defRPr>
                </a:lvl3pPr>
                <a:lvl4pPr marL="1244600" defTabSz="828675">
                  <a:defRPr>
                    <a:solidFill>
                      <a:schemeClr val="tx1"/>
                    </a:solidFill>
                    <a:latin typeface="Arial" panose="020B0604020202020204" pitchFamily="34" charset="0"/>
                  </a:defRPr>
                </a:lvl4pPr>
                <a:lvl5pPr marL="1658938" defTabSz="828675">
                  <a:defRPr>
                    <a:solidFill>
                      <a:schemeClr val="tx1"/>
                    </a:solidFill>
                    <a:latin typeface="Arial" panose="020B0604020202020204" pitchFamily="34" charset="0"/>
                  </a:defRPr>
                </a:lvl5pPr>
                <a:lvl6pPr marL="2116138" defTabSz="828675" fontAlgn="base">
                  <a:spcBef>
                    <a:spcPct val="0"/>
                  </a:spcBef>
                  <a:spcAft>
                    <a:spcPct val="0"/>
                  </a:spcAft>
                  <a:defRPr>
                    <a:solidFill>
                      <a:schemeClr val="tx1"/>
                    </a:solidFill>
                    <a:latin typeface="Arial" panose="020B0604020202020204" pitchFamily="34" charset="0"/>
                  </a:defRPr>
                </a:lvl6pPr>
                <a:lvl7pPr marL="2573338" defTabSz="828675" fontAlgn="base">
                  <a:spcBef>
                    <a:spcPct val="0"/>
                  </a:spcBef>
                  <a:spcAft>
                    <a:spcPct val="0"/>
                  </a:spcAft>
                  <a:defRPr>
                    <a:solidFill>
                      <a:schemeClr val="tx1"/>
                    </a:solidFill>
                    <a:latin typeface="Arial" panose="020B0604020202020204" pitchFamily="34" charset="0"/>
                  </a:defRPr>
                </a:lvl7pPr>
                <a:lvl8pPr marL="3030538" defTabSz="828675" fontAlgn="base">
                  <a:spcBef>
                    <a:spcPct val="0"/>
                  </a:spcBef>
                  <a:spcAft>
                    <a:spcPct val="0"/>
                  </a:spcAft>
                  <a:defRPr>
                    <a:solidFill>
                      <a:schemeClr val="tx1"/>
                    </a:solidFill>
                    <a:latin typeface="Arial" panose="020B0604020202020204" pitchFamily="34" charset="0"/>
                  </a:defRPr>
                </a:lvl8pPr>
                <a:lvl9pPr marL="3487738" defTabSz="828675" fontAlgn="base">
                  <a:spcBef>
                    <a:spcPct val="0"/>
                  </a:spcBef>
                  <a:spcAft>
                    <a:spcPct val="0"/>
                  </a:spcAft>
                  <a:defRPr>
                    <a:solidFill>
                      <a:schemeClr val="tx1"/>
                    </a:solidFill>
                    <a:latin typeface="Arial" panose="020B0604020202020204" pitchFamily="34" charset="0"/>
                  </a:defRPr>
                </a:lvl9pPr>
              </a:lstStyle>
              <a:p>
                <a:pPr marL="0" marR="0" lvl="0" indent="0" algn="ctr" defTabSz="828675" rtl="0" eaLnBrk="1" fontAlgn="auto" latinLnBrk="0" hangingPunct="1">
                  <a:lnSpc>
                    <a:spcPct val="93000"/>
                  </a:lnSpc>
                  <a:spcBef>
                    <a:spcPts val="0"/>
                  </a:spcBef>
                  <a:spcAft>
                    <a:spcPts val="0"/>
                  </a:spcAft>
                  <a:buClr>
                    <a:srgbClr val="000000"/>
                  </a:buClr>
                  <a:buSzPct val="45000"/>
                  <a:buFont typeface="StarSymbol" charset="0"/>
                  <a:buNone/>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E</a:t>
                </a:r>
              </a:p>
            </p:txBody>
          </p:sp>
          <p:sp>
            <p:nvSpPr>
              <p:cNvPr id="48" name="Line 33">
                <a:extLst>
                  <a:ext uri="{FF2B5EF4-FFF2-40B4-BE49-F238E27FC236}">
                    <a16:creationId xmlns:a16="http://schemas.microsoft.com/office/drawing/2014/main" id="{7FA2BFFD-7F9E-25D4-A354-90F11AF6F5AA}"/>
                  </a:ext>
                </a:extLst>
              </p:cNvPr>
              <p:cNvSpPr>
                <a:spLocks noChangeShapeType="1"/>
              </p:cNvSpPr>
              <p:nvPr/>
            </p:nvSpPr>
            <p:spPr bwMode="auto">
              <a:xfrm>
                <a:off x="4824" y="3396"/>
                <a:ext cx="159" cy="4"/>
              </a:xfrm>
              <a:prstGeom prst="line">
                <a:avLst/>
              </a:prstGeom>
              <a:noFill/>
              <a:ln w="18360">
                <a:solidFill>
                  <a:srgbClr val="000000"/>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 name="AutoShape 34">
                <a:extLst>
                  <a:ext uri="{FF2B5EF4-FFF2-40B4-BE49-F238E27FC236}">
                    <a16:creationId xmlns:a16="http://schemas.microsoft.com/office/drawing/2014/main" id="{E8A7A101-EB71-9BAD-C164-1C57776D0A4B}"/>
                  </a:ext>
                </a:extLst>
              </p:cNvPr>
              <p:cNvSpPr>
                <a:spLocks noChangeArrowheads="1"/>
              </p:cNvSpPr>
              <p:nvPr/>
            </p:nvSpPr>
            <p:spPr bwMode="auto">
              <a:xfrm>
                <a:off x="4425" y="3648"/>
                <a:ext cx="961" cy="160"/>
              </a:xfrm>
              <a:prstGeom prst="roundRect">
                <a:avLst>
                  <a:gd name="adj" fmla="val 625"/>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414338">
                  <a:tabLst>
                    <a:tab pos="657225" algn="l"/>
                    <a:tab pos="1312863" algn="l"/>
                  </a:tabLst>
                  <a:defRPr>
                    <a:solidFill>
                      <a:schemeClr val="tx1"/>
                    </a:solidFill>
                    <a:latin typeface="Arial" panose="020B0604020202020204" pitchFamily="34" charset="0"/>
                  </a:defRPr>
                </a:lvl1pPr>
                <a:lvl2pPr marL="392113" indent="-196850" defTabSz="414338">
                  <a:tabLst>
                    <a:tab pos="657225" algn="l"/>
                    <a:tab pos="1312863" algn="l"/>
                  </a:tabLst>
                  <a:defRPr>
                    <a:solidFill>
                      <a:schemeClr val="tx1"/>
                    </a:solidFill>
                    <a:latin typeface="Arial" panose="020B0604020202020204" pitchFamily="34" charset="0"/>
                  </a:defRPr>
                </a:lvl2pPr>
                <a:lvl3pPr marL="587375" indent="-195263" defTabSz="414338">
                  <a:tabLst>
                    <a:tab pos="657225" algn="l"/>
                    <a:tab pos="1312863" algn="l"/>
                  </a:tabLst>
                  <a:defRPr>
                    <a:solidFill>
                      <a:schemeClr val="tx1"/>
                    </a:solidFill>
                    <a:latin typeface="Arial" panose="020B0604020202020204" pitchFamily="34" charset="0"/>
                  </a:defRPr>
                </a:lvl3pPr>
                <a:lvl4pPr marL="782638" indent="-195263" defTabSz="414338">
                  <a:tabLst>
                    <a:tab pos="657225" algn="l"/>
                    <a:tab pos="1312863" algn="l"/>
                  </a:tabLst>
                  <a:defRPr>
                    <a:solidFill>
                      <a:schemeClr val="tx1"/>
                    </a:solidFill>
                    <a:latin typeface="Arial" panose="020B0604020202020204" pitchFamily="34" charset="0"/>
                  </a:defRPr>
                </a:lvl4pPr>
                <a:lvl5pPr marL="979488" indent="-196850" defTabSz="414338">
                  <a:tabLst>
                    <a:tab pos="657225" algn="l"/>
                    <a:tab pos="1312863" algn="l"/>
                  </a:tabLst>
                  <a:defRPr>
                    <a:solidFill>
                      <a:schemeClr val="tx1"/>
                    </a:solidFill>
                    <a:latin typeface="Arial" panose="020B0604020202020204" pitchFamily="34" charset="0"/>
                  </a:defRPr>
                </a:lvl5pPr>
                <a:lvl6pPr marL="1436688" indent="-196850" defTabSz="414338" fontAlgn="base">
                  <a:spcBef>
                    <a:spcPct val="0"/>
                  </a:spcBef>
                  <a:spcAft>
                    <a:spcPct val="0"/>
                  </a:spcAft>
                  <a:tabLst>
                    <a:tab pos="657225" algn="l"/>
                    <a:tab pos="1312863" algn="l"/>
                  </a:tabLst>
                  <a:defRPr>
                    <a:solidFill>
                      <a:schemeClr val="tx1"/>
                    </a:solidFill>
                    <a:latin typeface="Arial" panose="020B0604020202020204" pitchFamily="34" charset="0"/>
                  </a:defRPr>
                </a:lvl6pPr>
                <a:lvl7pPr marL="1893888" indent="-196850" defTabSz="414338" fontAlgn="base">
                  <a:spcBef>
                    <a:spcPct val="0"/>
                  </a:spcBef>
                  <a:spcAft>
                    <a:spcPct val="0"/>
                  </a:spcAft>
                  <a:tabLst>
                    <a:tab pos="657225" algn="l"/>
                    <a:tab pos="1312863" algn="l"/>
                  </a:tabLst>
                  <a:defRPr>
                    <a:solidFill>
                      <a:schemeClr val="tx1"/>
                    </a:solidFill>
                    <a:latin typeface="Arial" panose="020B0604020202020204" pitchFamily="34" charset="0"/>
                  </a:defRPr>
                </a:lvl7pPr>
                <a:lvl8pPr marL="2351088" indent="-196850" defTabSz="414338" fontAlgn="base">
                  <a:spcBef>
                    <a:spcPct val="0"/>
                  </a:spcBef>
                  <a:spcAft>
                    <a:spcPct val="0"/>
                  </a:spcAft>
                  <a:tabLst>
                    <a:tab pos="657225" algn="l"/>
                    <a:tab pos="1312863" algn="l"/>
                  </a:tabLst>
                  <a:defRPr>
                    <a:solidFill>
                      <a:schemeClr val="tx1"/>
                    </a:solidFill>
                    <a:latin typeface="Arial" panose="020B0604020202020204" pitchFamily="34" charset="0"/>
                  </a:defRPr>
                </a:lvl8pPr>
                <a:lvl9pPr marL="2808288" indent="-196850" defTabSz="414338" fontAlgn="base">
                  <a:spcBef>
                    <a:spcPct val="0"/>
                  </a:spcBef>
                  <a:spcAft>
                    <a:spcPct val="0"/>
                  </a:spcAft>
                  <a:tabLst>
                    <a:tab pos="657225" algn="l"/>
                    <a:tab pos="1312863" algn="l"/>
                  </a:tabLst>
                  <a:defRPr>
                    <a:solidFill>
                      <a:schemeClr val="tx1"/>
                    </a:solidFill>
                    <a:latin typeface="Arial" panose="020B0604020202020204" pitchFamily="34" charset="0"/>
                  </a:defRPr>
                </a:lvl9pPr>
              </a:lstStyle>
              <a:p>
                <a:pPr marL="0" marR="0" lvl="0" indent="0" algn="ctr" defTabSz="414338" rtl="0" eaLnBrk="1" fontAlgn="auto" latinLnBrk="0" hangingPunct="1">
                  <a:lnSpc>
                    <a:spcPct val="93000"/>
                  </a:lnSpc>
                  <a:spcBef>
                    <a:spcPts val="0"/>
                  </a:spcBef>
                  <a:spcAft>
                    <a:spcPts val="0"/>
                  </a:spcAft>
                  <a:buClr>
                    <a:srgbClr val="000000"/>
                  </a:buClr>
                  <a:buSzPct val="45000"/>
                  <a:buFont typeface="StarSymbol" charset="0"/>
                  <a:buNone/>
                  <a:tabLst>
                    <a:tab pos="657225" algn="l"/>
                    <a:tab pos="1312863" algn="l"/>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Gradient</a:t>
                </a:r>
              </a:p>
            </p:txBody>
          </p:sp>
          <p:sp>
            <p:nvSpPr>
              <p:cNvPr id="50" name="AutoShape 35">
                <a:extLst>
                  <a:ext uri="{FF2B5EF4-FFF2-40B4-BE49-F238E27FC236}">
                    <a16:creationId xmlns:a16="http://schemas.microsoft.com/office/drawing/2014/main" id="{165ED936-84D5-E57D-A9D2-1ADF554BD9EC}"/>
                  </a:ext>
                </a:extLst>
              </p:cNvPr>
              <p:cNvSpPr>
                <a:spLocks noChangeArrowheads="1"/>
              </p:cNvSpPr>
              <p:nvPr/>
            </p:nvSpPr>
            <p:spPr bwMode="auto">
              <a:xfrm>
                <a:off x="4422" y="3843"/>
                <a:ext cx="392" cy="160"/>
              </a:xfrm>
              <a:prstGeom prst="roundRect">
                <a:avLst>
                  <a:gd name="adj" fmla="val 625"/>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828675">
                  <a:defRPr>
                    <a:solidFill>
                      <a:schemeClr val="tx1"/>
                    </a:solidFill>
                    <a:latin typeface="Arial" panose="020B0604020202020204" pitchFamily="34" charset="0"/>
                  </a:defRPr>
                </a:lvl1pPr>
                <a:lvl2pPr marL="414338" defTabSz="828675">
                  <a:defRPr>
                    <a:solidFill>
                      <a:schemeClr val="tx1"/>
                    </a:solidFill>
                    <a:latin typeface="Arial" panose="020B0604020202020204" pitchFamily="34" charset="0"/>
                  </a:defRPr>
                </a:lvl2pPr>
                <a:lvl3pPr marL="828675" defTabSz="828675">
                  <a:defRPr>
                    <a:solidFill>
                      <a:schemeClr val="tx1"/>
                    </a:solidFill>
                    <a:latin typeface="Arial" panose="020B0604020202020204" pitchFamily="34" charset="0"/>
                  </a:defRPr>
                </a:lvl3pPr>
                <a:lvl4pPr marL="1244600" defTabSz="828675">
                  <a:defRPr>
                    <a:solidFill>
                      <a:schemeClr val="tx1"/>
                    </a:solidFill>
                    <a:latin typeface="Arial" panose="020B0604020202020204" pitchFamily="34" charset="0"/>
                  </a:defRPr>
                </a:lvl4pPr>
                <a:lvl5pPr marL="1658938" defTabSz="828675">
                  <a:defRPr>
                    <a:solidFill>
                      <a:schemeClr val="tx1"/>
                    </a:solidFill>
                    <a:latin typeface="Arial" panose="020B0604020202020204" pitchFamily="34" charset="0"/>
                  </a:defRPr>
                </a:lvl5pPr>
                <a:lvl6pPr marL="2116138" defTabSz="828675" fontAlgn="base">
                  <a:spcBef>
                    <a:spcPct val="0"/>
                  </a:spcBef>
                  <a:spcAft>
                    <a:spcPct val="0"/>
                  </a:spcAft>
                  <a:defRPr>
                    <a:solidFill>
                      <a:schemeClr val="tx1"/>
                    </a:solidFill>
                    <a:latin typeface="Arial" panose="020B0604020202020204" pitchFamily="34" charset="0"/>
                  </a:defRPr>
                </a:lvl6pPr>
                <a:lvl7pPr marL="2573338" defTabSz="828675" fontAlgn="base">
                  <a:spcBef>
                    <a:spcPct val="0"/>
                  </a:spcBef>
                  <a:spcAft>
                    <a:spcPct val="0"/>
                  </a:spcAft>
                  <a:defRPr>
                    <a:solidFill>
                      <a:schemeClr val="tx1"/>
                    </a:solidFill>
                    <a:latin typeface="Arial" panose="020B0604020202020204" pitchFamily="34" charset="0"/>
                  </a:defRPr>
                </a:lvl7pPr>
                <a:lvl8pPr marL="3030538" defTabSz="828675" fontAlgn="base">
                  <a:spcBef>
                    <a:spcPct val="0"/>
                  </a:spcBef>
                  <a:spcAft>
                    <a:spcPct val="0"/>
                  </a:spcAft>
                  <a:defRPr>
                    <a:solidFill>
                      <a:schemeClr val="tx1"/>
                    </a:solidFill>
                    <a:latin typeface="Arial" panose="020B0604020202020204" pitchFamily="34" charset="0"/>
                  </a:defRPr>
                </a:lvl8pPr>
                <a:lvl9pPr marL="3487738" defTabSz="828675" fontAlgn="base">
                  <a:spcBef>
                    <a:spcPct val="0"/>
                  </a:spcBef>
                  <a:spcAft>
                    <a:spcPct val="0"/>
                  </a:spcAft>
                  <a:defRPr>
                    <a:solidFill>
                      <a:schemeClr val="tx1"/>
                    </a:solidFill>
                    <a:latin typeface="Arial" panose="020B0604020202020204" pitchFamily="34" charset="0"/>
                  </a:defRPr>
                </a:lvl9pPr>
              </a:lstStyle>
              <a:p>
                <a:pPr marL="0" marR="0" lvl="0" indent="0" algn="ctr" defTabSz="828675" rtl="0" eaLnBrk="1" fontAlgn="auto" latinLnBrk="0" hangingPunct="1">
                  <a:lnSpc>
                    <a:spcPct val="93000"/>
                  </a:lnSpc>
                  <a:spcBef>
                    <a:spcPts val="0"/>
                  </a:spcBef>
                  <a:spcAft>
                    <a:spcPts val="0"/>
                  </a:spcAft>
                  <a:buClr>
                    <a:srgbClr val="000000"/>
                  </a:buClr>
                  <a:buSzPct val="45000"/>
                  <a:buFont typeface="StarSymbol" charset="0"/>
                  <a:buNone/>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E</a:t>
                </a:r>
              </a:p>
            </p:txBody>
          </p:sp>
          <p:sp>
            <p:nvSpPr>
              <p:cNvPr id="51" name="Line 36">
                <a:extLst>
                  <a:ext uri="{FF2B5EF4-FFF2-40B4-BE49-F238E27FC236}">
                    <a16:creationId xmlns:a16="http://schemas.microsoft.com/office/drawing/2014/main" id="{5CB48FAE-C30F-C1BF-E8DF-5522457BAE26}"/>
                  </a:ext>
                </a:extLst>
              </p:cNvPr>
              <p:cNvSpPr>
                <a:spLocks noChangeShapeType="1"/>
              </p:cNvSpPr>
              <p:nvPr/>
            </p:nvSpPr>
            <p:spPr bwMode="auto">
              <a:xfrm>
                <a:off x="4278" y="3737"/>
                <a:ext cx="147" cy="1"/>
              </a:xfrm>
              <a:prstGeom prst="line">
                <a:avLst/>
              </a:prstGeom>
              <a:noFill/>
              <a:ln w="18360">
                <a:solidFill>
                  <a:srgbClr val="000000"/>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 name="Line 37">
                <a:extLst>
                  <a:ext uri="{FF2B5EF4-FFF2-40B4-BE49-F238E27FC236}">
                    <a16:creationId xmlns:a16="http://schemas.microsoft.com/office/drawing/2014/main" id="{5D5075AB-5605-4BF1-5A9E-B5E18550E2D4}"/>
                  </a:ext>
                </a:extLst>
              </p:cNvPr>
              <p:cNvSpPr>
                <a:spLocks noChangeShapeType="1"/>
              </p:cNvSpPr>
              <p:nvPr/>
            </p:nvSpPr>
            <p:spPr bwMode="auto">
              <a:xfrm>
                <a:off x="4823" y="3921"/>
                <a:ext cx="159" cy="4"/>
              </a:xfrm>
              <a:prstGeom prst="line">
                <a:avLst/>
              </a:prstGeom>
              <a:noFill/>
              <a:ln w="18360">
                <a:solidFill>
                  <a:srgbClr val="000000"/>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Line 38">
                <a:extLst>
                  <a:ext uri="{FF2B5EF4-FFF2-40B4-BE49-F238E27FC236}">
                    <a16:creationId xmlns:a16="http://schemas.microsoft.com/office/drawing/2014/main" id="{78770C09-30CA-862D-53A6-46556199C665}"/>
                  </a:ext>
                </a:extLst>
              </p:cNvPr>
              <p:cNvSpPr>
                <a:spLocks noChangeShapeType="1"/>
              </p:cNvSpPr>
              <p:nvPr/>
            </p:nvSpPr>
            <p:spPr bwMode="auto">
              <a:xfrm>
                <a:off x="4900" y="3807"/>
                <a:ext cx="1" cy="401"/>
              </a:xfrm>
              <a:prstGeom prst="line">
                <a:avLst/>
              </a:prstGeom>
              <a:noFill/>
              <a:ln w="1836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 name="AutoShape 39">
                <a:extLst>
                  <a:ext uri="{FF2B5EF4-FFF2-40B4-BE49-F238E27FC236}">
                    <a16:creationId xmlns:a16="http://schemas.microsoft.com/office/drawing/2014/main" id="{E321FAD5-ECCC-A286-09E5-C124E73304C1}"/>
                  </a:ext>
                </a:extLst>
              </p:cNvPr>
              <p:cNvSpPr>
                <a:spLocks noChangeArrowheads="1"/>
              </p:cNvSpPr>
              <p:nvPr/>
            </p:nvSpPr>
            <p:spPr bwMode="auto">
              <a:xfrm>
                <a:off x="4983" y="3843"/>
                <a:ext cx="392" cy="160"/>
              </a:xfrm>
              <a:prstGeom prst="roundRect">
                <a:avLst>
                  <a:gd name="adj" fmla="val 625"/>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828675">
                  <a:defRPr>
                    <a:solidFill>
                      <a:schemeClr val="tx1"/>
                    </a:solidFill>
                    <a:latin typeface="Arial" panose="020B0604020202020204" pitchFamily="34" charset="0"/>
                  </a:defRPr>
                </a:lvl1pPr>
                <a:lvl2pPr marL="414338" defTabSz="828675">
                  <a:defRPr>
                    <a:solidFill>
                      <a:schemeClr val="tx1"/>
                    </a:solidFill>
                    <a:latin typeface="Arial" panose="020B0604020202020204" pitchFamily="34" charset="0"/>
                  </a:defRPr>
                </a:lvl2pPr>
                <a:lvl3pPr marL="828675" defTabSz="828675">
                  <a:defRPr>
                    <a:solidFill>
                      <a:schemeClr val="tx1"/>
                    </a:solidFill>
                    <a:latin typeface="Arial" panose="020B0604020202020204" pitchFamily="34" charset="0"/>
                  </a:defRPr>
                </a:lvl3pPr>
                <a:lvl4pPr marL="1244600" defTabSz="828675">
                  <a:defRPr>
                    <a:solidFill>
                      <a:schemeClr val="tx1"/>
                    </a:solidFill>
                    <a:latin typeface="Arial" panose="020B0604020202020204" pitchFamily="34" charset="0"/>
                  </a:defRPr>
                </a:lvl4pPr>
                <a:lvl5pPr marL="1658938" defTabSz="828675">
                  <a:defRPr>
                    <a:solidFill>
                      <a:schemeClr val="tx1"/>
                    </a:solidFill>
                    <a:latin typeface="Arial" panose="020B0604020202020204" pitchFamily="34" charset="0"/>
                  </a:defRPr>
                </a:lvl5pPr>
                <a:lvl6pPr marL="2116138" defTabSz="828675" fontAlgn="base">
                  <a:spcBef>
                    <a:spcPct val="0"/>
                  </a:spcBef>
                  <a:spcAft>
                    <a:spcPct val="0"/>
                  </a:spcAft>
                  <a:defRPr>
                    <a:solidFill>
                      <a:schemeClr val="tx1"/>
                    </a:solidFill>
                    <a:latin typeface="Arial" panose="020B0604020202020204" pitchFamily="34" charset="0"/>
                  </a:defRPr>
                </a:lvl6pPr>
                <a:lvl7pPr marL="2573338" defTabSz="828675" fontAlgn="base">
                  <a:spcBef>
                    <a:spcPct val="0"/>
                  </a:spcBef>
                  <a:spcAft>
                    <a:spcPct val="0"/>
                  </a:spcAft>
                  <a:defRPr>
                    <a:solidFill>
                      <a:schemeClr val="tx1"/>
                    </a:solidFill>
                    <a:latin typeface="Arial" panose="020B0604020202020204" pitchFamily="34" charset="0"/>
                  </a:defRPr>
                </a:lvl7pPr>
                <a:lvl8pPr marL="3030538" defTabSz="828675" fontAlgn="base">
                  <a:spcBef>
                    <a:spcPct val="0"/>
                  </a:spcBef>
                  <a:spcAft>
                    <a:spcPct val="0"/>
                  </a:spcAft>
                  <a:defRPr>
                    <a:solidFill>
                      <a:schemeClr val="tx1"/>
                    </a:solidFill>
                    <a:latin typeface="Arial" panose="020B0604020202020204" pitchFamily="34" charset="0"/>
                  </a:defRPr>
                </a:lvl8pPr>
                <a:lvl9pPr marL="3487738" defTabSz="828675" fontAlgn="base">
                  <a:spcBef>
                    <a:spcPct val="0"/>
                  </a:spcBef>
                  <a:spcAft>
                    <a:spcPct val="0"/>
                  </a:spcAft>
                  <a:defRPr>
                    <a:solidFill>
                      <a:schemeClr val="tx1"/>
                    </a:solidFill>
                    <a:latin typeface="Arial" panose="020B0604020202020204" pitchFamily="34" charset="0"/>
                  </a:defRPr>
                </a:lvl9pPr>
              </a:lstStyle>
              <a:p>
                <a:pPr marL="0" marR="0" lvl="0" indent="0" algn="ctr" defTabSz="828675" rtl="0" eaLnBrk="1" fontAlgn="auto" latinLnBrk="0" hangingPunct="1">
                  <a:lnSpc>
                    <a:spcPct val="93000"/>
                  </a:lnSpc>
                  <a:spcBef>
                    <a:spcPts val="0"/>
                  </a:spcBef>
                  <a:spcAft>
                    <a:spcPts val="0"/>
                  </a:spcAft>
                  <a:buClr>
                    <a:srgbClr val="000000"/>
                  </a:buClr>
                  <a:buSzPct val="45000"/>
                  <a:buFont typeface="StarSymbol" charset="0"/>
                  <a:buNone/>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E</a:t>
                </a:r>
              </a:p>
            </p:txBody>
          </p:sp>
          <p:sp>
            <p:nvSpPr>
              <p:cNvPr id="55" name="AutoShape 40">
                <a:extLst>
                  <a:ext uri="{FF2B5EF4-FFF2-40B4-BE49-F238E27FC236}">
                    <a16:creationId xmlns:a16="http://schemas.microsoft.com/office/drawing/2014/main" id="{D6CE9485-9361-267E-A372-D53548A1AF96}"/>
                  </a:ext>
                </a:extLst>
              </p:cNvPr>
              <p:cNvSpPr>
                <a:spLocks noChangeArrowheads="1"/>
              </p:cNvSpPr>
              <p:nvPr/>
            </p:nvSpPr>
            <p:spPr bwMode="auto">
              <a:xfrm>
                <a:off x="4419" y="4030"/>
                <a:ext cx="392" cy="160"/>
              </a:xfrm>
              <a:prstGeom prst="roundRect">
                <a:avLst>
                  <a:gd name="adj" fmla="val 625"/>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828675">
                  <a:defRPr>
                    <a:solidFill>
                      <a:schemeClr val="tx1"/>
                    </a:solidFill>
                    <a:latin typeface="Arial" panose="020B0604020202020204" pitchFamily="34" charset="0"/>
                  </a:defRPr>
                </a:lvl1pPr>
                <a:lvl2pPr marL="414338" defTabSz="828675">
                  <a:defRPr>
                    <a:solidFill>
                      <a:schemeClr val="tx1"/>
                    </a:solidFill>
                    <a:latin typeface="Arial" panose="020B0604020202020204" pitchFamily="34" charset="0"/>
                  </a:defRPr>
                </a:lvl2pPr>
                <a:lvl3pPr marL="828675" defTabSz="828675">
                  <a:defRPr>
                    <a:solidFill>
                      <a:schemeClr val="tx1"/>
                    </a:solidFill>
                    <a:latin typeface="Arial" panose="020B0604020202020204" pitchFamily="34" charset="0"/>
                  </a:defRPr>
                </a:lvl3pPr>
                <a:lvl4pPr marL="1244600" defTabSz="828675">
                  <a:defRPr>
                    <a:solidFill>
                      <a:schemeClr val="tx1"/>
                    </a:solidFill>
                    <a:latin typeface="Arial" panose="020B0604020202020204" pitchFamily="34" charset="0"/>
                  </a:defRPr>
                </a:lvl4pPr>
                <a:lvl5pPr marL="1658938" defTabSz="828675">
                  <a:defRPr>
                    <a:solidFill>
                      <a:schemeClr val="tx1"/>
                    </a:solidFill>
                    <a:latin typeface="Arial" panose="020B0604020202020204" pitchFamily="34" charset="0"/>
                  </a:defRPr>
                </a:lvl5pPr>
                <a:lvl6pPr marL="2116138" defTabSz="828675" fontAlgn="base">
                  <a:spcBef>
                    <a:spcPct val="0"/>
                  </a:spcBef>
                  <a:spcAft>
                    <a:spcPct val="0"/>
                  </a:spcAft>
                  <a:defRPr>
                    <a:solidFill>
                      <a:schemeClr val="tx1"/>
                    </a:solidFill>
                    <a:latin typeface="Arial" panose="020B0604020202020204" pitchFamily="34" charset="0"/>
                  </a:defRPr>
                </a:lvl6pPr>
                <a:lvl7pPr marL="2573338" defTabSz="828675" fontAlgn="base">
                  <a:spcBef>
                    <a:spcPct val="0"/>
                  </a:spcBef>
                  <a:spcAft>
                    <a:spcPct val="0"/>
                  </a:spcAft>
                  <a:defRPr>
                    <a:solidFill>
                      <a:schemeClr val="tx1"/>
                    </a:solidFill>
                    <a:latin typeface="Arial" panose="020B0604020202020204" pitchFamily="34" charset="0"/>
                  </a:defRPr>
                </a:lvl7pPr>
                <a:lvl8pPr marL="3030538" defTabSz="828675" fontAlgn="base">
                  <a:spcBef>
                    <a:spcPct val="0"/>
                  </a:spcBef>
                  <a:spcAft>
                    <a:spcPct val="0"/>
                  </a:spcAft>
                  <a:defRPr>
                    <a:solidFill>
                      <a:schemeClr val="tx1"/>
                    </a:solidFill>
                    <a:latin typeface="Arial" panose="020B0604020202020204" pitchFamily="34" charset="0"/>
                  </a:defRPr>
                </a:lvl8pPr>
                <a:lvl9pPr marL="3487738" defTabSz="828675" fontAlgn="base">
                  <a:spcBef>
                    <a:spcPct val="0"/>
                  </a:spcBef>
                  <a:spcAft>
                    <a:spcPct val="0"/>
                  </a:spcAft>
                  <a:defRPr>
                    <a:solidFill>
                      <a:schemeClr val="tx1"/>
                    </a:solidFill>
                    <a:latin typeface="Arial" panose="020B0604020202020204" pitchFamily="34" charset="0"/>
                  </a:defRPr>
                </a:lvl9pPr>
              </a:lstStyle>
              <a:p>
                <a:pPr marL="0" marR="0" lvl="0" indent="0" algn="ctr" defTabSz="828675" rtl="0" eaLnBrk="1" fontAlgn="auto" latinLnBrk="0" hangingPunct="1">
                  <a:lnSpc>
                    <a:spcPct val="93000"/>
                  </a:lnSpc>
                  <a:spcBef>
                    <a:spcPts val="0"/>
                  </a:spcBef>
                  <a:spcAft>
                    <a:spcPts val="0"/>
                  </a:spcAft>
                  <a:buClr>
                    <a:srgbClr val="000000"/>
                  </a:buClr>
                  <a:buSzPct val="45000"/>
                  <a:buFont typeface="StarSymbol" charset="0"/>
                  <a:buNone/>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E</a:t>
                </a:r>
              </a:p>
            </p:txBody>
          </p:sp>
          <p:sp>
            <p:nvSpPr>
              <p:cNvPr id="56" name="AutoShape 41">
                <a:extLst>
                  <a:ext uri="{FF2B5EF4-FFF2-40B4-BE49-F238E27FC236}">
                    <a16:creationId xmlns:a16="http://schemas.microsoft.com/office/drawing/2014/main" id="{21A67F4D-34FE-0423-612F-D879828B597C}"/>
                  </a:ext>
                </a:extLst>
              </p:cNvPr>
              <p:cNvSpPr>
                <a:spLocks noChangeArrowheads="1"/>
              </p:cNvSpPr>
              <p:nvPr/>
            </p:nvSpPr>
            <p:spPr bwMode="auto">
              <a:xfrm>
                <a:off x="4979" y="4030"/>
                <a:ext cx="392" cy="160"/>
              </a:xfrm>
              <a:prstGeom prst="roundRect">
                <a:avLst>
                  <a:gd name="adj" fmla="val 625"/>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828675">
                  <a:defRPr>
                    <a:solidFill>
                      <a:schemeClr val="tx1"/>
                    </a:solidFill>
                    <a:latin typeface="Arial" panose="020B0604020202020204" pitchFamily="34" charset="0"/>
                  </a:defRPr>
                </a:lvl1pPr>
                <a:lvl2pPr marL="414338" defTabSz="828675">
                  <a:defRPr>
                    <a:solidFill>
                      <a:schemeClr val="tx1"/>
                    </a:solidFill>
                    <a:latin typeface="Arial" panose="020B0604020202020204" pitchFamily="34" charset="0"/>
                  </a:defRPr>
                </a:lvl2pPr>
                <a:lvl3pPr marL="828675" defTabSz="828675">
                  <a:defRPr>
                    <a:solidFill>
                      <a:schemeClr val="tx1"/>
                    </a:solidFill>
                    <a:latin typeface="Arial" panose="020B0604020202020204" pitchFamily="34" charset="0"/>
                  </a:defRPr>
                </a:lvl3pPr>
                <a:lvl4pPr marL="1244600" defTabSz="828675">
                  <a:defRPr>
                    <a:solidFill>
                      <a:schemeClr val="tx1"/>
                    </a:solidFill>
                    <a:latin typeface="Arial" panose="020B0604020202020204" pitchFamily="34" charset="0"/>
                  </a:defRPr>
                </a:lvl4pPr>
                <a:lvl5pPr marL="1658938" defTabSz="828675">
                  <a:defRPr>
                    <a:solidFill>
                      <a:schemeClr val="tx1"/>
                    </a:solidFill>
                    <a:latin typeface="Arial" panose="020B0604020202020204" pitchFamily="34" charset="0"/>
                  </a:defRPr>
                </a:lvl5pPr>
                <a:lvl6pPr marL="2116138" defTabSz="828675" fontAlgn="base">
                  <a:spcBef>
                    <a:spcPct val="0"/>
                  </a:spcBef>
                  <a:spcAft>
                    <a:spcPct val="0"/>
                  </a:spcAft>
                  <a:defRPr>
                    <a:solidFill>
                      <a:schemeClr val="tx1"/>
                    </a:solidFill>
                    <a:latin typeface="Arial" panose="020B0604020202020204" pitchFamily="34" charset="0"/>
                  </a:defRPr>
                </a:lvl6pPr>
                <a:lvl7pPr marL="2573338" defTabSz="828675" fontAlgn="base">
                  <a:spcBef>
                    <a:spcPct val="0"/>
                  </a:spcBef>
                  <a:spcAft>
                    <a:spcPct val="0"/>
                  </a:spcAft>
                  <a:defRPr>
                    <a:solidFill>
                      <a:schemeClr val="tx1"/>
                    </a:solidFill>
                    <a:latin typeface="Arial" panose="020B0604020202020204" pitchFamily="34" charset="0"/>
                  </a:defRPr>
                </a:lvl7pPr>
                <a:lvl8pPr marL="3030538" defTabSz="828675" fontAlgn="base">
                  <a:spcBef>
                    <a:spcPct val="0"/>
                  </a:spcBef>
                  <a:spcAft>
                    <a:spcPct val="0"/>
                  </a:spcAft>
                  <a:defRPr>
                    <a:solidFill>
                      <a:schemeClr val="tx1"/>
                    </a:solidFill>
                    <a:latin typeface="Arial" panose="020B0604020202020204" pitchFamily="34" charset="0"/>
                  </a:defRPr>
                </a:lvl8pPr>
                <a:lvl9pPr marL="3487738" defTabSz="828675" fontAlgn="base">
                  <a:spcBef>
                    <a:spcPct val="0"/>
                  </a:spcBef>
                  <a:spcAft>
                    <a:spcPct val="0"/>
                  </a:spcAft>
                  <a:defRPr>
                    <a:solidFill>
                      <a:schemeClr val="tx1"/>
                    </a:solidFill>
                    <a:latin typeface="Arial" panose="020B0604020202020204" pitchFamily="34" charset="0"/>
                  </a:defRPr>
                </a:lvl9pPr>
              </a:lstStyle>
              <a:p>
                <a:pPr marL="0" marR="0" lvl="0" indent="0" algn="ctr" defTabSz="828675" rtl="0" eaLnBrk="1" fontAlgn="auto" latinLnBrk="0" hangingPunct="1">
                  <a:lnSpc>
                    <a:spcPct val="93000"/>
                  </a:lnSpc>
                  <a:spcBef>
                    <a:spcPts val="0"/>
                  </a:spcBef>
                  <a:spcAft>
                    <a:spcPts val="0"/>
                  </a:spcAft>
                  <a:buClr>
                    <a:srgbClr val="000000"/>
                  </a:buClr>
                  <a:buSzPct val="45000"/>
                  <a:buFont typeface="StarSymbol" charset="0"/>
                  <a:buNone/>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E</a:t>
                </a:r>
              </a:p>
            </p:txBody>
          </p:sp>
          <p:sp>
            <p:nvSpPr>
              <p:cNvPr id="57" name="Line 42">
                <a:extLst>
                  <a:ext uri="{FF2B5EF4-FFF2-40B4-BE49-F238E27FC236}">
                    <a16:creationId xmlns:a16="http://schemas.microsoft.com/office/drawing/2014/main" id="{828B5E79-2062-AC9B-15BD-575979075B7A}"/>
                  </a:ext>
                </a:extLst>
              </p:cNvPr>
              <p:cNvSpPr>
                <a:spLocks noChangeShapeType="1"/>
              </p:cNvSpPr>
              <p:nvPr/>
            </p:nvSpPr>
            <p:spPr bwMode="auto">
              <a:xfrm>
                <a:off x="4824" y="4100"/>
                <a:ext cx="159" cy="4"/>
              </a:xfrm>
              <a:prstGeom prst="line">
                <a:avLst/>
              </a:prstGeom>
              <a:noFill/>
              <a:ln w="18360">
                <a:solidFill>
                  <a:srgbClr val="000000"/>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 name="AutoShape 43">
                <a:extLst>
                  <a:ext uri="{FF2B5EF4-FFF2-40B4-BE49-F238E27FC236}">
                    <a16:creationId xmlns:a16="http://schemas.microsoft.com/office/drawing/2014/main" id="{2A6D6A45-C38F-F63C-AC99-B3FB9C489CB5}"/>
                  </a:ext>
                </a:extLst>
              </p:cNvPr>
              <p:cNvSpPr>
                <a:spLocks noChangeArrowheads="1"/>
              </p:cNvSpPr>
              <p:nvPr/>
            </p:nvSpPr>
            <p:spPr bwMode="auto">
              <a:xfrm>
                <a:off x="3320" y="2956"/>
                <a:ext cx="961" cy="160"/>
              </a:xfrm>
              <a:prstGeom prst="roundRect">
                <a:avLst>
                  <a:gd name="adj" fmla="val 625"/>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414338">
                  <a:tabLst>
                    <a:tab pos="657225" algn="l"/>
                    <a:tab pos="1312863" algn="l"/>
                  </a:tabLst>
                  <a:defRPr>
                    <a:solidFill>
                      <a:schemeClr val="tx1"/>
                    </a:solidFill>
                    <a:latin typeface="Arial" panose="020B0604020202020204" pitchFamily="34" charset="0"/>
                  </a:defRPr>
                </a:lvl1pPr>
                <a:lvl2pPr marL="392113" indent="-196850" defTabSz="414338">
                  <a:tabLst>
                    <a:tab pos="657225" algn="l"/>
                    <a:tab pos="1312863" algn="l"/>
                  </a:tabLst>
                  <a:defRPr>
                    <a:solidFill>
                      <a:schemeClr val="tx1"/>
                    </a:solidFill>
                    <a:latin typeface="Arial" panose="020B0604020202020204" pitchFamily="34" charset="0"/>
                  </a:defRPr>
                </a:lvl2pPr>
                <a:lvl3pPr marL="587375" indent="-195263" defTabSz="414338">
                  <a:tabLst>
                    <a:tab pos="657225" algn="l"/>
                    <a:tab pos="1312863" algn="l"/>
                  </a:tabLst>
                  <a:defRPr>
                    <a:solidFill>
                      <a:schemeClr val="tx1"/>
                    </a:solidFill>
                    <a:latin typeface="Arial" panose="020B0604020202020204" pitchFamily="34" charset="0"/>
                  </a:defRPr>
                </a:lvl3pPr>
                <a:lvl4pPr marL="782638" indent="-195263" defTabSz="414338">
                  <a:tabLst>
                    <a:tab pos="657225" algn="l"/>
                    <a:tab pos="1312863" algn="l"/>
                  </a:tabLst>
                  <a:defRPr>
                    <a:solidFill>
                      <a:schemeClr val="tx1"/>
                    </a:solidFill>
                    <a:latin typeface="Arial" panose="020B0604020202020204" pitchFamily="34" charset="0"/>
                  </a:defRPr>
                </a:lvl4pPr>
                <a:lvl5pPr marL="979488" indent="-196850" defTabSz="414338">
                  <a:tabLst>
                    <a:tab pos="657225" algn="l"/>
                    <a:tab pos="1312863" algn="l"/>
                  </a:tabLst>
                  <a:defRPr>
                    <a:solidFill>
                      <a:schemeClr val="tx1"/>
                    </a:solidFill>
                    <a:latin typeface="Arial" panose="020B0604020202020204" pitchFamily="34" charset="0"/>
                  </a:defRPr>
                </a:lvl5pPr>
                <a:lvl6pPr marL="1436688" indent="-196850" defTabSz="414338" fontAlgn="base">
                  <a:spcBef>
                    <a:spcPct val="0"/>
                  </a:spcBef>
                  <a:spcAft>
                    <a:spcPct val="0"/>
                  </a:spcAft>
                  <a:tabLst>
                    <a:tab pos="657225" algn="l"/>
                    <a:tab pos="1312863" algn="l"/>
                  </a:tabLst>
                  <a:defRPr>
                    <a:solidFill>
                      <a:schemeClr val="tx1"/>
                    </a:solidFill>
                    <a:latin typeface="Arial" panose="020B0604020202020204" pitchFamily="34" charset="0"/>
                  </a:defRPr>
                </a:lvl6pPr>
                <a:lvl7pPr marL="1893888" indent="-196850" defTabSz="414338" fontAlgn="base">
                  <a:spcBef>
                    <a:spcPct val="0"/>
                  </a:spcBef>
                  <a:spcAft>
                    <a:spcPct val="0"/>
                  </a:spcAft>
                  <a:tabLst>
                    <a:tab pos="657225" algn="l"/>
                    <a:tab pos="1312863" algn="l"/>
                  </a:tabLst>
                  <a:defRPr>
                    <a:solidFill>
                      <a:schemeClr val="tx1"/>
                    </a:solidFill>
                    <a:latin typeface="Arial" panose="020B0604020202020204" pitchFamily="34" charset="0"/>
                  </a:defRPr>
                </a:lvl7pPr>
                <a:lvl8pPr marL="2351088" indent="-196850" defTabSz="414338" fontAlgn="base">
                  <a:spcBef>
                    <a:spcPct val="0"/>
                  </a:spcBef>
                  <a:spcAft>
                    <a:spcPct val="0"/>
                  </a:spcAft>
                  <a:tabLst>
                    <a:tab pos="657225" algn="l"/>
                    <a:tab pos="1312863" algn="l"/>
                  </a:tabLst>
                  <a:defRPr>
                    <a:solidFill>
                      <a:schemeClr val="tx1"/>
                    </a:solidFill>
                    <a:latin typeface="Arial" panose="020B0604020202020204" pitchFamily="34" charset="0"/>
                  </a:defRPr>
                </a:lvl8pPr>
                <a:lvl9pPr marL="2808288" indent="-196850" defTabSz="414338" fontAlgn="base">
                  <a:spcBef>
                    <a:spcPct val="0"/>
                  </a:spcBef>
                  <a:spcAft>
                    <a:spcPct val="0"/>
                  </a:spcAft>
                  <a:tabLst>
                    <a:tab pos="657225" algn="l"/>
                    <a:tab pos="1312863" algn="l"/>
                  </a:tabLst>
                  <a:defRPr>
                    <a:solidFill>
                      <a:schemeClr val="tx1"/>
                    </a:solidFill>
                    <a:latin typeface="Arial" panose="020B0604020202020204" pitchFamily="34" charset="0"/>
                  </a:defRPr>
                </a:lvl9pPr>
              </a:lstStyle>
              <a:p>
                <a:pPr marL="0" marR="0" lvl="0" indent="0" algn="ctr" defTabSz="414338" rtl="0" eaLnBrk="1" fontAlgn="auto" latinLnBrk="0" hangingPunct="1">
                  <a:lnSpc>
                    <a:spcPct val="93000"/>
                  </a:lnSpc>
                  <a:spcBef>
                    <a:spcPts val="0"/>
                  </a:spcBef>
                  <a:spcAft>
                    <a:spcPts val="0"/>
                  </a:spcAft>
                  <a:buClr>
                    <a:srgbClr val="000000"/>
                  </a:buClr>
                  <a:buSzPct val="45000"/>
                  <a:buFont typeface="StarSymbol" charset="0"/>
                  <a:buNone/>
                  <a:tabLst>
                    <a:tab pos="657225" algn="l"/>
                    <a:tab pos="1312863" algn="l"/>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Gradient</a:t>
                </a:r>
              </a:p>
            </p:txBody>
          </p:sp>
          <p:sp>
            <p:nvSpPr>
              <p:cNvPr id="59" name="AutoShape 44">
                <a:extLst>
                  <a:ext uri="{FF2B5EF4-FFF2-40B4-BE49-F238E27FC236}">
                    <a16:creationId xmlns:a16="http://schemas.microsoft.com/office/drawing/2014/main" id="{9E3F2695-96BD-F019-F27A-E01F3E4DF673}"/>
                  </a:ext>
                </a:extLst>
              </p:cNvPr>
              <p:cNvSpPr>
                <a:spLocks noChangeArrowheads="1"/>
              </p:cNvSpPr>
              <p:nvPr/>
            </p:nvSpPr>
            <p:spPr bwMode="auto">
              <a:xfrm>
                <a:off x="3318" y="3151"/>
                <a:ext cx="393" cy="160"/>
              </a:xfrm>
              <a:prstGeom prst="roundRect">
                <a:avLst>
                  <a:gd name="adj" fmla="val 625"/>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828675">
                  <a:defRPr>
                    <a:solidFill>
                      <a:schemeClr val="tx1"/>
                    </a:solidFill>
                    <a:latin typeface="Arial" panose="020B0604020202020204" pitchFamily="34" charset="0"/>
                  </a:defRPr>
                </a:lvl1pPr>
                <a:lvl2pPr marL="414338" defTabSz="828675">
                  <a:defRPr>
                    <a:solidFill>
                      <a:schemeClr val="tx1"/>
                    </a:solidFill>
                    <a:latin typeface="Arial" panose="020B0604020202020204" pitchFamily="34" charset="0"/>
                  </a:defRPr>
                </a:lvl2pPr>
                <a:lvl3pPr marL="828675" defTabSz="828675">
                  <a:defRPr>
                    <a:solidFill>
                      <a:schemeClr val="tx1"/>
                    </a:solidFill>
                    <a:latin typeface="Arial" panose="020B0604020202020204" pitchFamily="34" charset="0"/>
                  </a:defRPr>
                </a:lvl3pPr>
                <a:lvl4pPr marL="1244600" defTabSz="828675">
                  <a:defRPr>
                    <a:solidFill>
                      <a:schemeClr val="tx1"/>
                    </a:solidFill>
                    <a:latin typeface="Arial" panose="020B0604020202020204" pitchFamily="34" charset="0"/>
                  </a:defRPr>
                </a:lvl4pPr>
                <a:lvl5pPr marL="1658938" defTabSz="828675">
                  <a:defRPr>
                    <a:solidFill>
                      <a:schemeClr val="tx1"/>
                    </a:solidFill>
                    <a:latin typeface="Arial" panose="020B0604020202020204" pitchFamily="34" charset="0"/>
                  </a:defRPr>
                </a:lvl5pPr>
                <a:lvl6pPr marL="2116138" defTabSz="828675" fontAlgn="base">
                  <a:spcBef>
                    <a:spcPct val="0"/>
                  </a:spcBef>
                  <a:spcAft>
                    <a:spcPct val="0"/>
                  </a:spcAft>
                  <a:defRPr>
                    <a:solidFill>
                      <a:schemeClr val="tx1"/>
                    </a:solidFill>
                    <a:latin typeface="Arial" panose="020B0604020202020204" pitchFamily="34" charset="0"/>
                  </a:defRPr>
                </a:lvl6pPr>
                <a:lvl7pPr marL="2573338" defTabSz="828675" fontAlgn="base">
                  <a:spcBef>
                    <a:spcPct val="0"/>
                  </a:spcBef>
                  <a:spcAft>
                    <a:spcPct val="0"/>
                  </a:spcAft>
                  <a:defRPr>
                    <a:solidFill>
                      <a:schemeClr val="tx1"/>
                    </a:solidFill>
                    <a:latin typeface="Arial" panose="020B0604020202020204" pitchFamily="34" charset="0"/>
                  </a:defRPr>
                </a:lvl7pPr>
                <a:lvl8pPr marL="3030538" defTabSz="828675" fontAlgn="base">
                  <a:spcBef>
                    <a:spcPct val="0"/>
                  </a:spcBef>
                  <a:spcAft>
                    <a:spcPct val="0"/>
                  </a:spcAft>
                  <a:defRPr>
                    <a:solidFill>
                      <a:schemeClr val="tx1"/>
                    </a:solidFill>
                    <a:latin typeface="Arial" panose="020B0604020202020204" pitchFamily="34" charset="0"/>
                  </a:defRPr>
                </a:lvl8pPr>
                <a:lvl9pPr marL="3487738" defTabSz="828675" fontAlgn="base">
                  <a:spcBef>
                    <a:spcPct val="0"/>
                  </a:spcBef>
                  <a:spcAft>
                    <a:spcPct val="0"/>
                  </a:spcAft>
                  <a:defRPr>
                    <a:solidFill>
                      <a:schemeClr val="tx1"/>
                    </a:solidFill>
                    <a:latin typeface="Arial" panose="020B0604020202020204" pitchFamily="34" charset="0"/>
                  </a:defRPr>
                </a:lvl9pPr>
              </a:lstStyle>
              <a:p>
                <a:pPr marL="0" marR="0" lvl="0" indent="0" algn="ctr" defTabSz="828675" rtl="0" eaLnBrk="1" fontAlgn="auto" latinLnBrk="0" hangingPunct="1">
                  <a:lnSpc>
                    <a:spcPct val="93000"/>
                  </a:lnSpc>
                  <a:spcBef>
                    <a:spcPts val="0"/>
                  </a:spcBef>
                  <a:spcAft>
                    <a:spcPts val="0"/>
                  </a:spcAft>
                  <a:buClr>
                    <a:srgbClr val="000000"/>
                  </a:buClr>
                  <a:buSzPct val="45000"/>
                  <a:buFont typeface="StarSymbol" charset="0"/>
                  <a:buNone/>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E</a:t>
                </a:r>
              </a:p>
            </p:txBody>
          </p:sp>
          <p:sp>
            <p:nvSpPr>
              <p:cNvPr id="60" name="Line 45">
                <a:extLst>
                  <a:ext uri="{FF2B5EF4-FFF2-40B4-BE49-F238E27FC236}">
                    <a16:creationId xmlns:a16="http://schemas.microsoft.com/office/drawing/2014/main" id="{BC542F46-E355-3C06-2990-6741091FBD51}"/>
                  </a:ext>
                </a:extLst>
              </p:cNvPr>
              <p:cNvSpPr>
                <a:spLocks noChangeShapeType="1"/>
              </p:cNvSpPr>
              <p:nvPr/>
            </p:nvSpPr>
            <p:spPr bwMode="auto">
              <a:xfrm>
                <a:off x="3718" y="3229"/>
                <a:ext cx="159" cy="4"/>
              </a:xfrm>
              <a:prstGeom prst="line">
                <a:avLst/>
              </a:prstGeom>
              <a:noFill/>
              <a:ln w="18360">
                <a:solidFill>
                  <a:srgbClr val="000000"/>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 name="Line 46">
                <a:extLst>
                  <a:ext uri="{FF2B5EF4-FFF2-40B4-BE49-F238E27FC236}">
                    <a16:creationId xmlns:a16="http://schemas.microsoft.com/office/drawing/2014/main" id="{296E1201-A848-FF99-271A-04EAEFB48751}"/>
                  </a:ext>
                </a:extLst>
              </p:cNvPr>
              <p:cNvSpPr>
                <a:spLocks noChangeShapeType="1"/>
              </p:cNvSpPr>
              <p:nvPr/>
            </p:nvSpPr>
            <p:spPr bwMode="auto">
              <a:xfrm>
                <a:off x="3795" y="3115"/>
                <a:ext cx="1" cy="401"/>
              </a:xfrm>
              <a:prstGeom prst="line">
                <a:avLst/>
              </a:prstGeom>
              <a:noFill/>
              <a:ln w="1836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 name="AutoShape 47">
                <a:extLst>
                  <a:ext uri="{FF2B5EF4-FFF2-40B4-BE49-F238E27FC236}">
                    <a16:creationId xmlns:a16="http://schemas.microsoft.com/office/drawing/2014/main" id="{BFF56480-668B-7E41-B01E-6A202906EDF7}"/>
                  </a:ext>
                </a:extLst>
              </p:cNvPr>
              <p:cNvSpPr>
                <a:spLocks noChangeArrowheads="1"/>
              </p:cNvSpPr>
              <p:nvPr/>
            </p:nvSpPr>
            <p:spPr bwMode="auto">
              <a:xfrm>
                <a:off x="3878" y="3151"/>
                <a:ext cx="392" cy="160"/>
              </a:xfrm>
              <a:prstGeom prst="roundRect">
                <a:avLst>
                  <a:gd name="adj" fmla="val 625"/>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828675">
                  <a:defRPr>
                    <a:solidFill>
                      <a:schemeClr val="tx1"/>
                    </a:solidFill>
                    <a:latin typeface="Arial" panose="020B0604020202020204" pitchFamily="34" charset="0"/>
                  </a:defRPr>
                </a:lvl1pPr>
                <a:lvl2pPr marL="414338" defTabSz="828675">
                  <a:defRPr>
                    <a:solidFill>
                      <a:schemeClr val="tx1"/>
                    </a:solidFill>
                    <a:latin typeface="Arial" panose="020B0604020202020204" pitchFamily="34" charset="0"/>
                  </a:defRPr>
                </a:lvl2pPr>
                <a:lvl3pPr marL="828675" defTabSz="828675">
                  <a:defRPr>
                    <a:solidFill>
                      <a:schemeClr val="tx1"/>
                    </a:solidFill>
                    <a:latin typeface="Arial" panose="020B0604020202020204" pitchFamily="34" charset="0"/>
                  </a:defRPr>
                </a:lvl3pPr>
                <a:lvl4pPr marL="1244600" defTabSz="828675">
                  <a:defRPr>
                    <a:solidFill>
                      <a:schemeClr val="tx1"/>
                    </a:solidFill>
                    <a:latin typeface="Arial" panose="020B0604020202020204" pitchFamily="34" charset="0"/>
                  </a:defRPr>
                </a:lvl4pPr>
                <a:lvl5pPr marL="1658938" defTabSz="828675">
                  <a:defRPr>
                    <a:solidFill>
                      <a:schemeClr val="tx1"/>
                    </a:solidFill>
                    <a:latin typeface="Arial" panose="020B0604020202020204" pitchFamily="34" charset="0"/>
                  </a:defRPr>
                </a:lvl5pPr>
                <a:lvl6pPr marL="2116138" defTabSz="828675" fontAlgn="base">
                  <a:spcBef>
                    <a:spcPct val="0"/>
                  </a:spcBef>
                  <a:spcAft>
                    <a:spcPct val="0"/>
                  </a:spcAft>
                  <a:defRPr>
                    <a:solidFill>
                      <a:schemeClr val="tx1"/>
                    </a:solidFill>
                    <a:latin typeface="Arial" panose="020B0604020202020204" pitchFamily="34" charset="0"/>
                  </a:defRPr>
                </a:lvl6pPr>
                <a:lvl7pPr marL="2573338" defTabSz="828675" fontAlgn="base">
                  <a:spcBef>
                    <a:spcPct val="0"/>
                  </a:spcBef>
                  <a:spcAft>
                    <a:spcPct val="0"/>
                  </a:spcAft>
                  <a:defRPr>
                    <a:solidFill>
                      <a:schemeClr val="tx1"/>
                    </a:solidFill>
                    <a:latin typeface="Arial" panose="020B0604020202020204" pitchFamily="34" charset="0"/>
                  </a:defRPr>
                </a:lvl7pPr>
                <a:lvl8pPr marL="3030538" defTabSz="828675" fontAlgn="base">
                  <a:spcBef>
                    <a:spcPct val="0"/>
                  </a:spcBef>
                  <a:spcAft>
                    <a:spcPct val="0"/>
                  </a:spcAft>
                  <a:defRPr>
                    <a:solidFill>
                      <a:schemeClr val="tx1"/>
                    </a:solidFill>
                    <a:latin typeface="Arial" panose="020B0604020202020204" pitchFamily="34" charset="0"/>
                  </a:defRPr>
                </a:lvl8pPr>
                <a:lvl9pPr marL="3487738" defTabSz="828675" fontAlgn="base">
                  <a:spcBef>
                    <a:spcPct val="0"/>
                  </a:spcBef>
                  <a:spcAft>
                    <a:spcPct val="0"/>
                  </a:spcAft>
                  <a:defRPr>
                    <a:solidFill>
                      <a:schemeClr val="tx1"/>
                    </a:solidFill>
                    <a:latin typeface="Arial" panose="020B0604020202020204" pitchFamily="34" charset="0"/>
                  </a:defRPr>
                </a:lvl9pPr>
              </a:lstStyle>
              <a:p>
                <a:pPr marL="0" marR="0" lvl="0" indent="0" algn="ctr" defTabSz="828675" rtl="0" eaLnBrk="1" fontAlgn="auto" latinLnBrk="0" hangingPunct="1">
                  <a:lnSpc>
                    <a:spcPct val="93000"/>
                  </a:lnSpc>
                  <a:spcBef>
                    <a:spcPts val="0"/>
                  </a:spcBef>
                  <a:spcAft>
                    <a:spcPts val="0"/>
                  </a:spcAft>
                  <a:buClr>
                    <a:srgbClr val="000000"/>
                  </a:buClr>
                  <a:buSzPct val="45000"/>
                  <a:buFont typeface="StarSymbol" charset="0"/>
                  <a:buNone/>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E</a:t>
                </a:r>
              </a:p>
            </p:txBody>
          </p:sp>
          <p:sp>
            <p:nvSpPr>
              <p:cNvPr id="63" name="AutoShape 48">
                <a:extLst>
                  <a:ext uri="{FF2B5EF4-FFF2-40B4-BE49-F238E27FC236}">
                    <a16:creationId xmlns:a16="http://schemas.microsoft.com/office/drawing/2014/main" id="{D95F6430-D548-51AF-88AC-C119557E88E1}"/>
                  </a:ext>
                </a:extLst>
              </p:cNvPr>
              <p:cNvSpPr>
                <a:spLocks noChangeArrowheads="1"/>
              </p:cNvSpPr>
              <p:nvPr/>
            </p:nvSpPr>
            <p:spPr bwMode="auto">
              <a:xfrm>
                <a:off x="3314" y="3338"/>
                <a:ext cx="392" cy="159"/>
              </a:xfrm>
              <a:prstGeom prst="roundRect">
                <a:avLst>
                  <a:gd name="adj" fmla="val 630"/>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828675">
                  <a:defRPr>
                    <a:solidFill>
                      <a:schemeClr val="tx1"/>
                    </a:solidFill>
                    <a:latin typeface="Arial" panose="020B0604020202020204" pitchFamily="34" charset="0"/>
                  </a:defRPr>
                </a:lvl1pPr>
                <a:lvl2pPr marL="414338" defTabSz="828675">
                  <a:defRPr>
                    <a:solidFill>
                      <a:schemeClr val="tx1"/>
                    </a:solidFill>
                    <a:latin typeface="Arial" panose="020B0604020202020204" pitchFamily="34" charset="0"/>
                  </a:defRPr>
                </a:lvl2pPr>
                <a:lvl3pPr marL="828675" defTabSz="828675">
                  <a:defRPr>
                    <a:solidFill>
                      <a:schemeClr val="tx1"/>
                    </a:solidFill>
                    <a:latin typeface="Arial" panose="020B0604020202020204" pitchFamily="34" charset="0"/>
                  </a:defRPr>
                </a:lvl3pPr>
                <a:lvl4pPr marL="1244600" defTabSz="828675">
                  <a:defRPr>
                    <a:solidFill>
                      <a:schemeClr val="tx1"/>
                    </a:solidFill>
                    <a:latin typeface="Arial" panose="020B0604020202020204" pitchFamily="34" charset="0"/>
                  </a:defRPr>
                </a:lvl4pPr>
                <a:lvl5pPr marL="1658938" defTabSz="828675">
                  <a:defRPr>
                    <a:solidFill>
                      <a:schemeClr val="tx1"/>
                    </a:solidFill>
                    <a:latin typeface="Arial" panose="020B0604020202020204" pitchFamily="34" charset="0"/>
                  </a:defRPr>
                </a:lvl5pPr>
                <a:lvl6pPr marL="2116138" defTabSz="828675" fontAlgn="base">
                  <a:spcBef>
                    <a:spcPct val="0"/>
                  </a:spcBef>
                  <a:spcAft>
                    <a:spcPct val="0"/>
                  </a:spcAft>
                  <a:defRPr>
                    <a:solidFill>
                      <a:schemeClr val="tx1"/>
                    </a:solidFill>
                    <a:latin typeface="Arial" panose="020B0604020202020204" pitchFamily="34" charset="0"/>
                  </a:defRPr>
                </a:lvl6pPr>
                <a:lvl7pPr marL="2573338" defTabSz="828675" fontAlgn="base">
                  <a:spcBef>
                    <a:spcPct val="0"/>
                  </a:spcBef>
                  <a:spcAft>
                    <a:spcPct val="0"/>
                  </a:spcAft>
                  <a:defRPr>
                    <a:solidFill>
                      <a:schemeClr val="tx1"/>
                    </a:solidFill>
                    <a:latin typeface="Arial" panose="020B0604020202020204" pitchFamily="34" charset="0"/>
                  </a:defRPr>
                </a:lvl7pPr>
                <a:lvl8pPr marL="3030538" defTabSz="828675" fontAlgn="base">
                  <a:spcBef>
                    <a:spcPct val="0"/>
                  </a:spcBef>
                  <a:spcAft>
                    <a:spcPct val="0"/>
                  </a:spcAft>
                  <a:defRPr>
                    <a:solidFill>
                      <a:schemeClr val="tx1"/>
                    </a:solidFill>
                    <a:latin typeface="Arial" panose="020B0604020202020204" pitchFamily="34" charset="0"/>
                  </a:defRPr>
                </a:lvl8pPr>
                <a:lvl9pPr marL="3487738" defTabSz="828675" fontAlgn="base">
                  <a:spcBef>
                    <a:spcPct val="0"/>
                  </a:spcBef>
                  <a:spcAft>
                    <a:spcPct val="0"/>
                  </a:spcAft>
                  <a:defRPr>
                    <a:solidFill>
                      <a:schemeClr val="tx1"/>
                    </a:solidFill>
                    <a:latin typeface="Arial" panose="020B0604020202020204" pitchFamily="34" charset="0"/>
                  </a:defRPr>
                </a:lvl9pPr>
              </a:lstStyle>
              <a:p>
                <a:pPr marL="0" marR="0" lvl="0" indent="0" algn="ctr" defTabSz="828675" rtl="0" eaLnBrk="1" fontAlgn="auto" latinLnBrk="0" hangingPunct="1">
                  <a:lnSpc>
                    <a:spcPct val="93000"/>
                  </a:lnSpc>
                  <a:spcBef>
                    <a:spcPts val="0"/>
                  </a:spcBef>
                  <a:spcAft>
                    <a:spcPts val="0"/>
                  </a:spcAft>
                  <a:buClr>
                    <a:srgbClr val="000000"/>
                  </a:buClr>
                  <a:buSzPct val="45000"/>
                  <a:buFont typeface="StarSymbol" charset="0"/>
                  <a:buNone/>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E</a:t>
                </a:r>
              </a:p>
            </p:txBody>
          </p:sp>
          <p:sp>
            <p:nvSpPr>
              <p:cNvPr id="64" name="AutoShape 49">
                <a:extLst>
                  <a:ext uri="{FF2B5EF4-FFF2-40B4-BE49-F238E27FC236}">
                    <a16:creationId xmlns:a16="http://schemas.microsoft.com/office/drawing/2014/main" id="{0AB849B3-DC07-901A-29EE-44519C75B93E}"/>
                  </a:ext>
                </a:extLst>
              </p:cNvPr>
              <p:cNvSpPr>
                <a:spLocks noChangeArrowheads="1"/>
              </p:cNvSpPr>
              <p:nvPr/>
            </p:nvSpPr>
            <p:spPr bwMode="auto">
              <a:xfrm>
                <a:off x="3875" y="3338"/>
                <a:ext cx="392" cy="160"/>
              </a:xfrm>
              <a:prstGeom prst="roundRect">
                <a:avLst>
                  <a:gd name="adj" fmla="val 625"/>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828675">
                  <a:defRPr>
                    <a:solidFill>
                      <a:schemeClr val="tx1"/>
                    </a:solidFill>
                    <a:latin typeface="Arial" panose="020B0604020202020204" pitchFamily="34" charset="0"/>
                  </a:defRPr>
                </a:lvl1pPr>
                <a:lvl2pPr marL="414338" defTabSz="828675">
                  <a:defRPr>
                    <a:solidFill>
                      <a:schemeClr val="tx1"/>
                    </a:solidFill>
                    <a:latin typeface="Arial" panose="020B0604020202020204" pitchFamily="34" charset="0"/>
                  </a:defRPr>
                </a:lvl2pPr>
                <a:lvl3pPr marL="828675" defTabSz="828675">
                  <a:defRPr>
                    <a:solidFill>
                      <a:schemeClr val="tx1"/>
                    </a:solidFill>
                    <a:latin typeface="Arial" panose="020B0604020202020204" pitchFamily="34" charset="0"/>
                  </a:defRPr>
                </a:lvl3pPr>
                <a:lvl4pPr marL="1244600" defTabSz="828675">
                  <a:defRPr>
                    <a:solidFill>
                      <a:schemeClr val="tx1"/>
                    </a:solidFill>
                    <a:latin typeface="Arial" panose="020B0604020202020204" pitchFamily="34" charset="0"/>
                  </a:defRPr>
                </a:lvl4pPr>
                <a:lvl5pPr marL="1658938" defTabSz="828675">
                  <a:defRPr>
                    <a:solidFill>
                      <a:schemeClr val="tx1"/>
                    </a:solidFill>
                    <a:latin typeface="Arial" panose="020B0604020202020204" pitchFamily="34" charset="0"/>
                  </a:defRPr>
                </a:lvl5pPr>
                <a:lvl6pPr marL="2116138" defTabSz="828675" fontAlgn="base">
                  <a:spcBef>
                    <a:spcPct val="0"/>
                  </a:spcBef>
                  <a:spcAft>
                    <a:spcPct val="0"/>
                  </a:spcAft>
                  <a:defRPr>
                    <a:solidFill>
                      <a:schemeClr val="tx1"/>
                    </a:solidFill>
                    <a:latin typeface="Arial" panose="020B0604020202020204" pitchFamily="34" charset="0"/>
                  </a:defRPr>
                </a:lvl6pPr>
                <a:lvl7pPr marL="2573338" defTabSz="828675" fontAlgn="base">
                  <a:spcBef>
                    <a:spcPct val="0"/>
                  </a:spcBef>
                  <a:spcAft>
                    <a:spcPct val="0"/>
                  </a:spcAft>
                  <a:defRPr>
                    <a:solidFill>
                      <a:schemeClr val="tx1"/>
                    </a:solidFill>
                    <a:latin typeface="Arial" panose="020B0604020202020204" pitchFamily="34" charset="0"/>
                  </a:defRPr>
                </a:lvl7pPr>
                <a:lvl8pPr marL="3030538" defTabSz="828675" fontAlgn="base">
                  <a:spcBef>
                    <a:spcPct val="0"/>
                  </a:spcBef>
                  <a:spcAft>
                    <a:spcPct val="0"/>
                  </a:spcAft>
                  <a:defRPr>
                    <a:solidFill>
                      <a:schemeClr val="tx1"/>
                    </a:solidFill>
                    <a:latin typeface="Arial" panose="020B0604020202020204" pitchFamily="34" charset="0"/>
                  </a:defRPr>
                </a:lvl8pPr>
                <a:lvl9pPr marL="3487738" defTabSz="828675" fontAlgn="base">
                  <a:spcBef>
                    <a:spcPct val="0"/>
                  </a:spcBef>
                  <a:spcAft>
                    <a:spcPct val="0"/>
                  </a:spcAft>
                  <a:defRPr>
                    <a:solidFill>
                      <a:schemeClr val="tx1"/>
                    </a:solidFill>
                    <a:latin typeface="Arial" panose="020B0604020202020204" pitchFamily="34" charset="0"/>
                  </a:defRPr>
                </a:lvl9pPr>
              </a:lstStyle>
              <a:p>
                <a:pPr marL="0" marR="0" lvl="0" indent="0" algn="ctr" defTabSz="828675" rtl="0" eaLnBrk="1" fontAlgn="auto" latinLnBrk="0" hangingPunct="1">
                  <a:lnSpc>
                    <a:spcPct val="93000"/>
                  </a:lnSpc>
                  <a:spcBef>
                    <a:spcPts val="0"/>
                  </a:spcBef>
                  <a:spcAft>
                    <a:spcPts val="0"/>
                  </a:spcAft>
                  <a:buClr>
                    <a:srgbClr val="000000"/>
                  </a:buClr>
                  <a:buSzPct val="45000"/>
                  <a:buFont typeface="StarSymbol" charset="0"/>
                  <a:buNone/>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E</a:t>
                </a:r>
              </a:p>
            </p:txBody>
          </p:sp>
          <p:sp>
            <p:nvSpPr>
              <p:cNvPr id="65" name="Line 50">
                <a:extLst>
                  <a:ext uri="{FF2B5EF4-FFF2-40B4-BE49-F238E27FC236}">
                    <a16:creationId xmlns:a16="http://schemas.microsoft.com/office/drawing/2014/main" id="{3469EC0D-EA64-F0F0-62E7-E21E84037847}"/>
                  </a:ext>
                </a:extLst>
              </p:cNvPr>
              <p:cNvSpPr>
                <a:spLocks noChangeShapeType="1"/>
              </p:cNvSpPr>
              <p:nvPr/>
            </p:nvSpPr>
            <p:spPr bwMode="auto">
              <a:xfrm>
                <a:off x="3719" y="3408"/>
                <a:ext cx="159" cy="4"/>
              </a:xfrm>
              <a:prstGeom prst="line">
                <a:avLst/>
              </a:prstGeom>
              <a:noFill/>
              <a:ln w="18360">
                <a:solidFill>
                  <a:srgbClr val="000000"/>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AutoShape 51">
                <a:extLst>
                  <a:ext uri="{FF2B5EF4-FFF2-40B4-BE49-F238E27FC236}">
                    <a16:creationId xmlns:a16="http://schemas.microsoft.com/office/drawing/2014/main" id="{CBD837C5-A04C-64FB-AAF8-83D32C5D2EB7}"/>
                  </a:ext>
                </a:extLst>
              </p:cNvPr>
              <p:cNvSpPr>
                <a:spLocks noChangeArrowheads="1"/>
              </p:cNvSpPr>
              <p:nvPr/>
            </p:nvSpPr>
            <p:spPr bwMode="auto">
              <a:xfrm>
                <a:off x="3312" y="3649"/>
                <a:ext cx="961" cy="159"/>
              </a:xfrm>
              <a:prstGeom prst="roundRect">
                <a:avLst>
                  <a:gd name="adj" fmla="val 630"/>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414338">
                  <a:tabLst>
                    <a:tab pos="657225" algn="l"/>
                    <a:tab pos="1312863" algn="l"/>
                  </a:tabLst>
                  <a:defRPr>
                    <a:solidFill>
                      <a:schemeClr val="tx1"/>
                    </a:solidFill>
                    <a:latin typeface="Arial" panose="020B0604020202020204" pitchFamily="34" charset="0"/>
                  </a:defRPr>
                </a:lvl1pPr>
                <a:lvl2pPr marL="392113" indent="-196850" defTabSz="414338">
                  <a:tabLst>
                    <a:tab pos="657225" algn="l"/>
                    <a:tab pos="1312863" algn="l"/>
                  </a:tabLst>
                  <a:defRPr>
                    <a:solidFill>
                      <a:schemeClr val="tx1"/>
                    </a:solidFill>
                    <a:latin typeface="Arial" panose="020B0604020202020204" pitchFamily="34" charset="0"/>
                  </a:defRPr>
                </a:lvl2pPr>
                <a:lvl3pPr marL="587375" indent="-195263" defTabSz="414338">
                  <a:tabLst>
                    <a:tab pos="657225" algn="l"/>
                    <a:tab pos="1312863" algn="l"/>
                  </a:tabLst>
                  <a:defRPr>
                    <a:solidFill>
                      <a:schemeClr val="tx1"/>
                    </a:solidFill>
                    <a:latin typeface="Arial" panose="020B0604020202020204" pitchFamily="34" charset="0"/>
                  </a:defRPr>
                </a:lvl3pPr>
                <a:lvl4pPr marL="782638" indent="-195263" defTabSz="414338">
                  <a:tabLst>
                    <a:tab pos="657225" algn="l"/>
                    <a:tab pos="1312863" algn="l"/>
                  </a:tabLst>
                  <a:defRPr>
                    <a:solidFill>
                      <a:schemeClr val="tx1"/>
                    </a:solidFill>
                    <a:latin typeface="Arial" panose="020B0604020202020204" pitchFamily="34" charset="0"/>
                  </a:defRPr>
                </a:lvl4pPr>
                <a:lvl5pPr marL="979488" indent="-196850" defTabSz="414338">
                  <a:tabLst>
                    <a:tab pos="657225" algn="l"/>
                    <a:tab pos="1312863" algn="l"/>
                  </a:tabLst>
                  <a:defRPr>
                    <a:solidFill>
                      <a:schemeClr val="tx1"/>
                    </a:solidFill>
                    <a:latin typeface="Arial" panose="020B0604020202020204" pitchFamily="34" charset="0"/>
                  </a:defRPr>
                </a:lvl5pPr>
                <a:lvl6pPr marL="1436688" indent="-196850" defTabSz="414338" fontAlgn="base">
                  <a:spcBef>
                    <a:spcPct val="0"/>
                  </a:spcBef>
                  <a:spcAft>
                    <a:spcPct val="0"/>
                  </a:spcAft>
                  <a:tabLst>
                    <a:tab pos="657225" algn="l"/>
                    <a:tab pos="1312863" algn="l"/>
                  </a:tabLst>
                  <a:defRPr>
                    <a:solidFill>
                      <a:schemeClr val="tx1"/>
                    </a:solidFill>
                    <a:latin typeface="Arial" panose="020B0604020202020204" pitchFamily="34" charset="0"/>
                  </a:defRPr>
                </a:lvl6pPr>
                <a:lvl7pPr marL="1893888" indent="-196850" defTabSz="414338" fontAlgn="base">
                  <a:spcBef>
                    <a:spcPct val="0"/>
                  </a:spcBef>
                  <a:spcAft>
                    <a:spcPct val="0"/>
                  </a:spcAft>
                  <a:tabLst>
                    <a:tab pos="657225" algn="l"/>
                    <a:tab pos="1312863" algn="l"/>
                  </a:tabLst>
                  <a:defRPr>
                    <a:solidFill>
                      <a:schemeClr val="tx1"/>
                    </a:solidFill>
                    <a:latin typeface="Arial" panose="020B0604020202020204" pitchFamily="34" charset="0"/>
                  </a:defRPr>
                </a:lvl7pPr>
                <a:lvl8pPr marL="2351088" indent="-196850" defTabSz="414338" fontAlgn="base">
                  <a:spcBef>
                    <a:spcPct val="0"/>
                  </a:spcBef>
                  <a:spcAft>
                    <a:spcPct val="0"/>
                  </a:spcAft>
                  <a:tabLst>
                    <a:tab pos="657225" algn="l"/>
                    <a:tab pos="1312863" algn="l"/>
                  </a:tabLst>
                  <a:defRPr>
                    <a:solidFill>
                      <a:schemeClr val="tx1"/>
                    </a:solidFill>
                    <a:latin typeface="Arial" panose="020B0604020202020204" pitchFamily="34" charset="0"/>
                  </a:defRPr>
                </a:lvl8pPr>
                <a:lvl9pPr marL="2808288" indent="-196850" defTabSz="414338" fontAlgn="base">
                  <a:spcBef>
                    <a:spcPct val="0"/>
                  </a:spcBef>
                  <a:spcAft>
                    <a:spcPct val="0"/>
                  </a:spcAft>
                  <a:tabLst>
                    <a:tab pos="657225" algn="l"/>
                    <a:tab pos="1312863" algn="l"/>
                  </a:tabLst>
                  <a:defRPr>
                    <a:solidFill>
                      <a:schemeClr val="tx1"/>
                    </a:solidFill>
                    <a:latin typeface="Arial" panose="020B0604020202020204" pitchFamily="34" charset="0"/>
                  </a:defRPr>
                </a:lvl9pPr>
              </a:lstStyle>
              <a:p>
                <a:pPr marL="0" marR="0" lvl="0" indent="0" algn="ctr" defTabSz="414338" rtl="0" eaLnBrk="1" fontAlgn="auto" latinLnBrk="0" hangingPunct="1">
                  <a:lnSpc>
                    <a:spcPct val="93000"/>
                  </a:lnSpc>
                  <a:spcBef>
                    <a:spcPts val="0"/>
                  </a:spcBef>
                  <a:spcAft>
                    <a:spcPts val="0"/>
                  </a:spcAft>
                  <a:buClr>
                    <a:srgbClr val="000000"/>
                  </a:buClr>
                  <a:buSzPct val="45000"/>
                  <a:buFont typeface="StarSymbol" charset="0"/>
                  <a:buNone/>
                  <a:tabLst>
                    <a:tab pos="657225" algn="l"/>
                    <a:tab pos="1312863" algn="l"/>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Gradient</a:t>
                </a:r>
              </a:p>
            </p:txBody>
          </p:sp>
          <p:sp>
            <p:nvSpPr>
              <p:cNvPr id="67" name="AutoShape 52">
                <a:extLst>
                  <a:ext uri="{FF2B5EF4-FFF2-40B4-BE49-F238E27FC236}">
                    <a16:creationId xmlns:a16="http://schemas.microsoft.com/office/drawing/2014/main" id="{3070577B-47F2-5D5D-8A32-8387FE9D400F}"/>
                  </a:ext>
                </a:extLst>
              </p:cNvPr>
              <p:cNvSpPr>
                <a:spLocks noChangeArrowheads="1"/>
              </p:cNvSpPr>
              <p:nvPr/>
            </p:nvSpPr>
            <p:spPr bwMode="auto">
              <a:xfrm>
                <a:off x="3310" y="3844"/>
                <a:ext cx="392" cy="159"/>
              </a:xfrm>
              <a:prstGeom prst="roundRect">
                <a:avLst>
                  <a:gd name="adj" fmla="val 630"/>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828675">
                  <a:defRPr>
                    <a:solidFill>
                      <a:schemeClr val="tx1"/>
                    </a:solidFill>
                    <a:latin typeface="Arial" panose="020B0604020202020204" pitchFamily="34" charset="0"/>
                  </a:defRPr>
                </a:lvl1pPr>
                <a:lvl2pPr marL="414338" defTabSz="828675">
                  <a:defRPr>
                    <a:solidFill>
                      <a:schemeClr val="tx1"/>
                    </a:solidFill>
                    <a:latin typeface="Arial" panose="020B0604020202020204" pitchFamily="34" charset="0"/>
                  </a:defRPr>
                </a:lvl2pPr>
                <a:lvl3pPr marL="828675" defTabSz="828675">
                  <a:defRPr>
                    <a:solidFill>
                      <a:schemeClr val="tx1"/>
                    </a:solidFill>
                    <a:latin typeface="Arial" panose="020B0604020202020204" pitchFamily="34" charset="0"/>
                  </a:defRPr>
                </a:lvl3pPr>
                <a:lvl4pPr marL="1244600" defTabSz="828675">
                  <a:defRPr>
                    <a:solidFill>
                      <a:schemeClr val="tx1"/>
                    </a:solidFill>
                    <a:latin typeface="Arial" panose="020B0604020202020204" pitchFamily="34" charset="0"/>
                  </a:defRPr>
                </a:lvl4pPr>
                <a:lvl5pPr marL="1658938" defTabSz="828675">
                  <a:defRPr>
                    <a:solidFill>
                      <a:schemeClr val="tx1"/>
                    </a:solidFill>
                    <a:latin typeface="Arial" panose="020B0604020202020204" pitchFamily="34" charset="0"/>
                  </a:defRPr>
                </a:lvl5pPr>
                <a:lvl6pPr marL="2116138" defTabSz="828675" fontAlgn="base">
                  <a:spcBef>
                    <a:spcPct val="0"/>
                  </a:spcBef>
                  <a:spcAft>
                    <a:spcPct val="0"/>
                  </a:spcAft>
                  <a:defRPr>
                    <a:solidFill>
                      <a:schemeClr val="tx1"/>
                    </a:solidFill>
                    <a:latin typeface="Arial" panose="020B0604020202020204" pitchFamily="34" charset="0"/>
                  </a:defRPr>
                </a:lvl6pPr>
                <a:lvl7pPr marL="2573338" defTabSz="828675" fontAlgn="base">
                  <a:spcBef>
                    <a:spcPct val="0"/>
                  </a:spcBef>
                  <a:spcAft>
                    <a:spcPct val="0"/>
                  </a:spcAft>
                  <a:defRPr>
                    <a:solidFill>
                      <a:schemeClr val="tx1"/>
                    </a:solidFill>
                    <a:latin typeface="Arial" panose="020B0604020202020204" pitchFamily="34" charset="0"/>
                  </a:defRPr>
                </a:lvl7pPr>
                <a:lvl8pPr marL="3030538" defTabSz="828675" fontAlgn="base">
                  <a:spcBef>
                    <a:spcPct val="0"/>
                  </a:spcBef>
                  <a:spcAft>
                    <a:spcPct val="0"/>
                  </a:spcAft>
                  <a:defRPr>
                    <a:solidFill>
                      <a:schemeClr val="tx1"/>
                    </a:solidFill>
                    <a:latin typeface="Arial" panose="020B0604020202020204" pitchFamily="34" charset="0"/>
                  </a:defRPr>
                </a:lvl8pPr>
                <a:lvl9pPr marL="3487738" defTabSz="828675" fontAlgn="base">
                  <a:spcBef>
                    <a:spcPct val="0"/>
                  </a:spcBef>
                  <a:spcAft>
                    <a:spcPct val="0"/>
                  </a:spcAft>
                  <a:defRPr>
                    <a:solidFill>
                      <a:schemeClr val="tx1"/>
                    </a:solidFill>
                    <a:latin typeface="Arial" panose="020B0604020202020204" pitchFamily="34" charset="0"/>
                  </a:defRPr>
                </a:lvl9pPr>
              </a:lstStyle>
              <a:p>
                <a:pPr marL="0" marR="0" lvl="0" indent="0" algn="ctr" defTabSz="828675" rtl="0" eaLnBrk="1" fontAlgn="auto" latinLnBrk="0" hangingPunct="1">
                  <a:lnSpc>
                    <a:spcPct val="93000"/>
                  </a:lnSpc>
                  <a:spcBef>
                    <a:spcPts val="0"/>
                  </a:spcBef>
                  <a:spcAft>
                    <a:spcPts val="0"/>
                  </a:spcAft>
                  <a:buClr>
                    <a:srgbClr val="000000"/>
                  </a:buClr>
                  <a:buSzPct val="45000"/>
                  <a:buFont typeface="StarSymbol" charset="0"/>
                  <a:buNone/>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E</a:t>
                </a:r>
              </a:p>
            </p:txBody>
          </p:sp>
          <p:sp>
            <p:nvSpPr>
              <p:cNvPr id="68" name="Line 53">
                <a:extLst>
                  <a:ext uri="{FF2B5EF4-FFF2-40B4-BE49-F238E27FC236}">
                    <a16:creationId xmlns:a16="http://schemas.microsoft.com/office/drawing/2014/main" id="{662E236E-6C0C-14AC-86AD-D2CFBF4A63AD}"/>
                  </a:ext>
                </a:extLst>
              </p:cNvPr>
              <p:cNvSpPr>
                <a:spLocks noChangeShapeType="1"/>
              </p:cNvSpPr>
              <p:nvPr/>
            </p:nvSpPr>
            <p:spPr bwMode="auto">
              <a:xfrm>
                <a:off x="3711" y="3921"/>
                <a:ext cx="159" cy="4"/>
              </a:xfrm>
              <a:prstGeom prst="line">
                <a:avLst/>
              </a:prstGeom>
              <a:noFill/>
              <a:ln w="18360">
                <a:solidFill>
                  <a:srgbClr val="000000"/>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 name="Line 54">
                <a:extLst>
                  <a:ext uri="{FF2B5EF4-FFF2-40B4-BE49-F238E27FC236}">
                    <a16:creationId xmlns:a16="http://schemas.microsoft.com/office/drawing/2014/main" id="{733A1693-FF95-62AD-3520-69EF738AE69D}"/>
                  </a:ext>
                </a:extLst>
              </p:cNvPr>
              <p:cNvSpPr>
                <a:spLocks noChangeShapeType="1"/>
              </p:cNvSpPr>
              <p:nvPr/>
            </p:nvSpPr>
            <p:spPr bwMode="auto">
              <a:xfrm>
                <a:off x="3787" y="3808"/>
                <a:ext cx="1" cy="401"/>
              </a:xfrm>
              <a:prstGeom prst="line">
                <a:avLst/>
              </a:prstGeom>
              <a:noFill/>
              <a:ln w="1836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0" name="AutoShape 55">
                <a:extLst>
                  <a:ext uri="{FF2B5EF4-FFF2-40B4-BE49-F238E27FC236}">
                    <a16:creationId xmlns:a16="http://schemas.microsoft.com/office/drawing/2014/main" id="{A799AB7D-FB7E-04AA-6557-F4A5E9954C5A}"/>
                  </a:ext>
                </a:extLst>
              </p:cNvPr>
              <p:cNvSpPr>
                <a:spLocks noChangeArrowheads="1"/>
              </p:cNvSpPr>
              <p:nvPr/>
            </p:nvSpPr>
            <p:spPr bwMode="auto">
              <a:xfrm>
                <a:off x="3870" y="3843"/>
                <a:ext cx="392" cy="160"/>
              </a:xfrm>
              <a:prstGeom prst="roundRect">
                <a:avLst>
                  <a:gd name="adj" fmla="val 625"/>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828675">
                  <a:defRPr>
                    <a:solidFill>
                      <a:schemeClr val="tx1"/>
                    </a:solidFill>
                    <a:latin typeface="Arial" panose="020B0604020202020204" pitchFamily="34" charset="0"/>
                  </a:defRPr>
                </a:lvl1pPr>
                <a:lvl2pPr marL="414338" defTabSz="828675">
                  <a:defRPr>
                    <a:solidFill>
                      <a:schemeClr val="tx1"/>
                    </a:solidFill>
                    <a:latin typeface="Arial" panose="020B0604020202020204" pitchFamily="34" charset="0"/>
                  </a:defRPr>
                </a:lvl2pPr>
                <a:lvl3pPr marL="828675" defTabSz="828675">
                  <a:defRPr>
                    <a:solidFill>
                      <a:schemeClr val="tx1"/>
                    </a:solidFill>
                    <a:latin typeface="Arial" panose="020B0604020202020204" pitchFamily="34" charset="0"/>
                  </a:defRPr>
                </a:lvl3pPr>
                <a:lvl4pPr marL="1244600" defTabSz="828675">
                  <a:defRPr>
                    <a:solidFill>
                      <a:schemeClr val="tx1"/>
                    </a:solidFill>
                    <a:latin typeface="Arial" panose="020B0604020202020204" pitchFamily="34" charset="0"/>
                  </a:defRPr>
                </a:lvl4pPr>
                <a:lvl5pPr marL="1658938" defTabSz="828675">
                  <a:defRPr>
                    <a:solidFill>
                      <a:schemeClr val="tx1"/>
                    </a:solidFill>
                    <a:latin typeface="Arial" panose="020B0604020202020204" pitchFamily="34" charset="0"/>
                  </a:defRPr>
                </a:lvl5pPr>
                <a:lvl6pPr marL="2116138" defTabSz="828675" fontAlgn="base">
                  <a:spcBef>
                    <a:spcPct val="0"/>
                  </a:spcBef>
                  <a:spcAft>
                    <a:spcPct val="0"/>
                  </a:spcAft>
                  <a:defRPr>
                    <a:solidFill>
                      <a:schemeClr val="tx1"/>
                    </a:solidFill>
                    <a:latin typeface="Arial" panose="020B0604020202020204" pitchFamily="34" charset="0"/>
                  </a:defRPr>
                </a:lvl6pPr>
                <a:lvl7pPr marL="2573338" defTabSz="828675" fontAlgn="base">
                  <a:spcBef>
                    <a:spcPct val="0"/>
                  </a:spcBef>
                  <a:spcAft>
                    <a:spcPct val="0"/>
                  </a:spcAft>
                  <a:defRPr>
                    <a:solidFill>
                      <a:schemeClr val="tx1"/>
                    </a:solidFill>
                    <a:latin typeface="Arial" panose="020B0604020202020204" pitchFamily="34" charset="0"/>
                  </a:defRPr>
                </a:lvl7pPr>
                <a:lvl8pPr marL="3030538" defTabSz="828675" fontAlgn="base">
                  <a:spcBef>
                    <a:spcPct val="0"/>
                  </a:spcBef>
                  <a:spcAft>
                    <a:spcPct val="0"/>
                  </a:spcAft>
                  <a:defRPr>
                    <a:solidFill>
                      <a:schemeClr val="tx1"/>
                    </a:solidFill>
                    <a:latin typeface="Arial" panose="020B0604020202020204" pitchFamily="34" charset="0"/>
                  </a:defRPr>
                </a:lvl8pPr>
                <a:lvl9pPr marL="3487738" defTabSz="828675" fontAlgn="base">
                  <a:spcBef>
                    <a:spcPct val="0"/>
                  </a:spcBef>
                  <a:spcAft>
                    <a:spcPct val="0"/>
                  </a:spcAft>
                  <a:defRPr>
                    <a:solidFill>
                      <a:schemeClr val="tx1"/>
                    </a:solidFill>
                    <a:latin typeface="Arial" panose="020B0604020202020204" pitchFamily="34" charset="0"/>
                  </a:defRPr>
                </a:lvl9pPr>
              </a:lstStyle>
              <a:p>
                <a:pPr marL="0" marR="0" lvl="0" indent="0" algn="ctr" defTabSz="828675" rtl="0" eaLnBrk="1" fontAlgn="auto" latinLnBrk="0" hangingPunct="1">
                  <a:lnSpc>
                    <a:spcPct val="93000"/>
                  </a:lnSpc>
                  <a:spcBef>
                    <a:spcPts val="0"/>
                  </a:spcBef>
                  <a:spcAft>
                    <a:spcPts val="0"/>
                  </a:spcAft>
                  <a:buClr>
                    <a:srgbClr val="000000"/>
                  </a:buClr>
                  <a:buSzPct val="45000"/>
                  <a:buFont typeface="StarSymbol" charset="0"/>
                  <a:buNone/>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E</a:t>
                </a:r>
              </a:p>
            </p:txBody>
          </p:sp>
          <p:sp>
            <p:nvSpPr>
              <p:cNvPr id="71" name="AutoShape 56">
                <a:extLst>
                  <a:ext uri="{FF2B5EF4-FFF2-40B4-BE49-F238E27FC236}">
                    <a16:creationId xmlns:a16="http://schemas.microsoft.com/office/drawing/2014/main" id="{94C597AD-A55E-ED86-2887-F5B7F10CC5D7}"/>
                  </a:ext>
                </a:extLst>
              </p:cNvPr>
              <p:cNvSpPr>
                <a:spLocks noChangeArrowheads="1"/>
              </p:cNvSpPr>
              <p:nvPr/>
            </p:nvSpPr>
            <p:spPr bwMode="auto">
              <a:xfrm>
                <a:off x="3307" y="4031"/>
                <a:ext cx="392" cy="159"/>
              </a:xfrm>
              <a:prstGeom prst="roundRect">
                <a:avLst>
                  <a:gd name="adj" fmla="val 630"/>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828675">
                  <a:defRPr>
                    <a:solidFill>
                      <a:schemeClr val="tx1"/>
                    </a:solidFill>
                    <a:latin typeface="Arial" panose="020B0604020202020204" pitchFamily="34" charset="0"/>
                  </a:defRPr>
                </a:lvl1pPr>
                <a:lvl2pPr marL="414338" defTabSz="828675">
                  <a:defRPr>
                    <a:solidFill>
                      <a:schemeClr val="tx1"/>
                    </a:solidFill>
                    <a:latin typeface="Arial" panose="020B0604020202020204" pitchFamily="34" charset="0"/>
                  </a:defRPr>
                </a:lvl2pPr>
                <a:lvl3pPr marL="828675" defTabSz="828675">
                  <a:defRPr>
                    <a:solidFill>
                      <a:schemeClr val="tx1"/>
                    </a:solidFill>
                    <a:latin typeface="Arial" panose="020B0604020202020204" pitchFamily="34" charset="0"/>
                  </a:defRPr>
                </a:lvl3pPr>
                <a:lvl4pPr marL="1244600" defTabSz="828675">
                  <a:defRPr>
                    <a:solidFill>
                      <a:schemeClr val="tx1"/>
                    </a:solidFill>
                    <a:latin typeface="Arial" panose="020B0604020202020204" pitchFamily="34" charset="0"/>
                  </a:defRPr>
                </a:lvl4pPr>
                <a:lvl5pPr marL="1658938" defTabSz="828675">
                  <a:defRPr>
                    <a:solidFill>
                      <a:schemeClr val="tx1"/>
                    </a:solidFill>
                    <a:latin typeface="Arial" panose="020B0604020202020204" pitchFamily="34" charset="0"/>
                  </a:defRPr>
                </a:lvl5pPr>
                <a:lvl6pPr marL="2116138" defTabSz="828675" fontAlgn="base">
                  <a:spcBef>
                    <a:spcPct val="0"/>
                  </a:spcBef>
                  <a:spcAft>
                    <a:spcPct val="0"/>
                  </a:spcAft>
                  <a:defRPr>
                    <a:solidFill>
                      <a:schemeClr val="tx1"/>
                    </a:solidFill>
                    <a:latin typeface="Arial" panose="020B0604020202020204" pitchFamily="34" charset="0"/>
                  </a:defRPr>
                </a:lvl6pPr>
                <a:lvl7pPr marL="2573338" defTabSz="828675" fontAlgn="base">
                  <a:spcBef>
                    <a:spcPct val="0"/>
                  </a:spcBef>
                  <a:spcAft>
                    <a:spcPct val="0"/>
                  </a:spcAft>
                  <a:defRPr>
                    <a:solidFill>
                      <a:schemeClr val="tx1"/>
                    </a:solidFill>
                    <a:latin typeface="Arial" panose="020B0604020202020204" pitchFamily="34" charset="0"/>
                  </a:defRPr>
                </a:lvl7pPr>
                <a:lvl8pPr marL="3030538" defTabSz="828675" fontAlgn="base">
                  <a:spcBef>
                    <a:spcPct val="0"/>
                  </a:spcBef>
                  <a:spcAft>
                    <a:spcPct val="0"/>
                  </a:spcAft>
                  <a:defRPr>
                    <a:solidFill>
                      <a:schemeClr val="tx1"/>
                    </a:solidFill>
                    <a:latin typeface="Arial" panose="020B0604020202020204" pitchFamily="34" charset="0"/>
                  </a:defRPr>
                </a:lvl8pPr>
                <a:lvl9pPr marL="3487738" defTabSz="828675" fontAlgn="base">
                  <a:spcBef>
                    <a:spcPct val="0"/>
                  </a:spcBef>
                  <a:spcAft>
                    <a:spcPct val="0"/>
                  </a:spcAft>
                  <a:defRPr>
                    <a:solidFill>
                      <a:schemeClr val="tx1"/>
                    </a:solidFill>
                    <a:latin typeface="Arial" panose="020B0604020202020204" pitchFamily="34" charset="0"/>
                  </a:defRPr>
                </a:lvl9pPr>
              </a:lstStyle>
              <a:p>
                <a:pPr marL="0" marR="0" lvl="0" indent="0" algn="ctr" defTabSz="828675" rtl="0" eaLnBrk="1" fontAlgn="auto" latinLnBrk="0" hangingPunct="1">
                  <a:lnSpc>
                    <a:spcPct val="93000"/>
                  </a:lnSpc>
                  <a:spcBef>
                    <a:spcPts val="0"/>
                  </a:spcBef>
                  <a:spcAft>
                    <a:spcPts val="0"/>
                  </a:spcAft>
                  <a:buClr>
                    <a:srgbClr val="000000"/>
                  </a:buClr>
                  <a:buSzPct val="45000"/>
                  <a:buFont typeface="StarSymbol" charset="0"/>
                  <a:buNone/>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E</a:t>
                </a:r>
              </a:p>
            </p:txBody>
          </p:sp>
          <p:sp>
            <p:nvSpPr>
              <p:cNvPr id="72" name="AutoShape 57">
                <a:extLst>
                  <a:ext uri="{FF2B5EF4-FFF2-40B4-BE49-F238E27FC236}">
                    <a16:creationId xmlns:a16="http://schemas.microsoft.com/office/drawing/2014/main" id="{8A4D4E86-C49F-4F16-60B1-B0F8C70A04DF}"/>
                  </a:ext>
                </a:extLst>
              </p:cNvPr>
              <p:cNvSpPr>
                <a:spLocks noChangeArrowheads="1"/>
              </p:cNvSpPr>
              <p:nvPr/>
            </p:nvSpPr>
            <p:spPr bwMode="auto">
              <a:xfrm>
                <a:off x="3867" y="4030"/>
                <a:ext cx="392" cy="160"/>
              </a:xfrm>
              <a:prstGeom prst="roundRect">
                <a:avLst>
                  <a:gd name="adj" fmla="val 625"/>
                </a:avLst>
              </a:prstGeom>
              <a:gradFill rotWithShape="0">
                <a:gsLst>
                  <a:gs pos="0">
                    <a:srgbClr val="E6E6E6"/>
                  </a:gs>
                  <a:gs pos="100000">
                    <a:srgbClr val="FF3333"/>
                  </a:gs>
                </a:gsLst>
                <a:path path="shape">
                  <a:fillToRect l="50000" t="50000" r="50000" b="50000"/>
                </a:path>
              </a:gra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61229" tIns="30615" rIns="61229" bIns="30615" anchor="ctr" anchorCtr="1"/>
              <a:lstStyle>
                <a:lvl1pPr defTabSz="828675">
                  <a:defRPr>
                    <a:solidFill>
                      <a:schemeClr val="tx1"/>
                    </a:solidFill>
                    <a:latin typeface="Arial" panose="020B0604020202020204" pitchFamily="34" charset="0"/>
                  </a:defRPr>
                </a:lvl1pPr>
                <a:lvl2pPr marL="414338" defTabSz="828675">
                  <a:defRPr>
                    <a:solidFill>
                      <a:schemeClr val="tx1"/>
                    </a:solidFill>
                    <a:latin typeface="Arial" panose="020B0604020202020204" pitchFamily="34" charset="0"/>
                  </a:defRPr>
                </a:lvl2pPr>
                <a:lvl3pPr marL="828675" defTabSz="828675">
                  <a:defRPr>
                    <a:solidFill>
                      <a:schemeClr val="tx1"/>
                    </a:solidFill>
                    <a:latin typeface="Arial" panose="020B0604020202020204" pitchFamily="34" charset="0"/>
                  </a:defRPr>
                </a:lvl3pPr>
                <a:lvl4pPr marL="1244600" defTabSz="828675">
                  <a:defRPr>
                    <a:solidFill>
                      <a:schemeClr val="tx1"/>
                    </a:solidFill>
                    <a:latin typeface="Arial" panose="020B0604020202020204" pitchFamily="34" charset="0"/>
                  </a:defRPr>
                </a:lvl4pPr>
                <a:lvl5pPr marL="1658938" defTabSz="828675">
                  <a:defRPr>
                    <a:solidFill>
                      <a:schemeClr val="tx1"/>
                    </a:solidFill>
                    <a:latin typeface="Arial" panose="020B0604020202020204" pitchFamily="34" charset="0"/>
                  </a:defRPr>
                </a:lvl5pPr>
                <a:lvl6pPr marL="2116138" defTabSz="828675" fontAlgn="base">
                  <a:spcBef>
                    <a:spcPct val="0"/>
                  </a:spcBef>
                  <a:spcAft>
                    <a:spcPct val="0"/>
                  </a:spcAft>
                  <a:defRPr>
                    <a:solidFill>
                      <a:schemeClr val="tx1"/>
                    </a:solidFill>
                    <a:latin typeface="Arial" panose="020B0604020202020204" pitchFamily="34" charset="0"/>
                  </a:defRPr>
                </a:lvl6pPr>
                <a:lvl7pPr marL="2573338" defTabSz="828675" fontAlgn="base">
                  <a:spcBef>
                    <a:spcPct val="0"/>
                  </a:spcBef>
                  <a:spcAft>
                    <a:spcPct val="0"/>
                  </a:spcAft>
                  <a:defRPr>
                    <a:solidFill>
                      <a:schemeClr val="tx1"/>
                    </a:solidFill>
                    <a:latin typeface="Arial" panose="020B0604020202020204" pitchFamily="34" charset="0"/>
                  </a:defRPr>
                </a:lvl7pPr>
                <a:lvl8pPr marL="3030538" defTabSz="828675" fontAlgn="base">
                  <a:spcBef>
                    <a:spcPct val="0"/>
                  </a:spcBef>
                  <a:spcAft>
                    <a:spcPct val="0"/>
                  </a:spcAft>
                  <a:defRPr>
                    <a:solidFill>
                      <a:schemeClr val="tx1"/>
                    </a:solidFill>
                    <a:latin typeface="Arial" panose="020B0604020202020204" pitchFamily="34" charset="0"/>
                  </a:defRPr>
                </a:lvl8pPr>
                <a:lvl9pPr marL="3487738" defTabSz="828675" fontAlgn="base">
                  <a:spcBef>
                    <a:spcPct val="0"/>
                  </a:spcBef>
                  <a:spcAft>
                    <a:spcPct val="0"/>
                  </a:spcAft>
                  <a:defRPr>
                    <a:solidFill>
                      <a:schemeClr val="tx1"/>
                    </a:solidFill>
                    <a:latin typeface="Arial" panose="020B0604020202020204" pitchFamily="34" charset="0"/>
                  </a:defRPr>
                </a:lvl9pPr>
              </a:lstStyle>
              <a:p>
                <a:pPr marL="0" marR="0" lvl="0" indent="0" algn="ctr" defTabSz="828675" rtl="0" eaLnBrk="1" fontAlgn="auto" latinLnBrk="0" hangingPunct="1">
                  <a:lnSpc>
                    <a:spcPct val="93000"/>
                  </a:lnSpc>
                  <a:spcBef>
                    <a:spcPts val="0"/>
                  </a:spcBef>
                  <a:spcAft>
                    <a:spcPts val="0"/>
                  </a:spcAft>
                  <a:buClr>
                    <a:srgbClr val="000000"/>
                  </a:buClr>
                  <a:buSzPct val="45000"/>
                  <a:buFont typeface="StarSymbol" charset="0"/>
                  <a:buNone/>
                  <a:tabLst/>
                  <a:defRPr/>
                </a:pPr>
                <a:r>
                  <a:rPr kumimoji="0" lang="en-GB" altLang="en-US" sz="825"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E</a:t>
                </a:r>
              </a:p>
            </p:txBody>
          </p:sp>
          <p:sp>
            <p:nvSpPr>
              <p:cNvPr id="73" name="Line 58">
                <a:extLst>
                  <a:ext uri="{FF2B5EF4-FFF2-40B4-BE49-F238E27FC236}">
                    <a16:creationId xmlns:a16="http://schemas.microsoft.com/office/drawing/2014/main" id="{01860C51-EB4B-2766-9304-8A195D30671A}"/>
                  </a:ext>
                </a:extLst>
              </p:cNvPr>
              <p:cNvSpPr>
                <a:spLocks noChangeShapeType="1"/>
              </p:cNvSpPr>
              <p:nvPr/>
            </p:nvSpPr>
            <p:spPr bwMode="auto">
              <a:xfrm>
                <a:off x="3711" y="4100"/>
                <a:ext cx="159" cy="4"/>
              </a:xfrm>
              <a:prstGeom prst="line">
                <a:avLst/>
              </a:prstGeom>
              <a:noFill/>
              <a:ln w="18360">
                <a:solidFill>
                  <a:srgbClr val="000000"/>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74" name="AutoShape 60">
            <a:extLst>
              <a:ext uri="{FF2B5EF4-FFF2-40B4-BE49-F238E27FC236}">
                <a16:creationId xmlns:a16="http://schemas.microsoft.com/office/drawing/2014/main" id="{1D8575B6-DD4A-B0F2-733F-CC3090202F32}"/>
              </a:ext>
            </a:extLst>
          </p:cNvPr>
          <p:cNvSpPr>
            <a:spLocks noChangeArrowheads="1"/>
          </p:cNvSpPr>
          <p:nvPr/>
        </p:nvSpPr>
        <p:spPr bwMode="auto">
          <a:xfrm rot="5400000">
            <a:off x="8034218" y="2500320"/>
            <a:ext cx="1728788" cy="350044"/>
          </a:xfrm>
          <a:prstGeom prst="rightArrow">
            <a:avLst>
              <a:gd name="adj1" fmla="val 50000"/>
              <a:gd name="adj2" fmla="val 123469"/>
            </a:avLst>
          </a:prstGeom>
          <a:solidFill>
            <a:srgbClr val="E6E6E6"/>
          </a:soli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61229" tIns="30615" rIns="61229" bIns="30615" anchor="ctr"/>
          <a:lstStyle>
            <a:lvl1pPr defTabSz="828675">
              <a:defRPr>
                <a:solidFill>
                  <a:schemeClr val="tx1"/>
                </a:solidFill>
                <a:latin typeface="Arial" panose="020B0604020202020204" pitchFamily="34" charset="0"/>
              </a:defRPr>
            </a:lvl1pPr>
            <a:lvl2pPr marL="414338" defTabSz="828675">
              <a:defRPr>
                <a:solidFill>
                  <a:schemeClr val="tx1"/>
                </a:solidFill>
                <a:latin typeface="Arial" panose="020B0604020202020204" pitchFamily="34" charset="0"/>
              </a:defRPr>
            </a:lvl2pPr>
            <a:lvl3pPr marL="828675" defTabSz="828675">
              <a:defRPr>
                <a:solidFill>
                  <a:schemeClr val="tx1"/>
                </a:solidFill>
                <a:latin typeface="Arial" panose="020B0604020202020204" pitchFamily="34" charset="0"/>
              </a:defRPr>
            </a:lvl3pPr>
            <a:lvl4pPr marL="1244600" defTabSz="828675">
              <a:defRPr>
                <a:solidFill>
                  <a:schemeClr val="tx1"/>
                </a:solidFill>
                <a:latin typeface="Arial" panose="020B0604020202020204" pitchFamily="34" charset="0"/>
              </a:defRPr>
            </a:lvl4pPr>
            <a:lvl5pPr marL="1658938" defTabSz="828675">
              <a:defRPr>
                <a:solidFill>
                  <a:schemeClr val="tx1"/>
                </a:solidFill>
                <a:latin typeface="Arial" panose="020B0604020202020204" pitchFamily="34" charset="0"/>
              </a:defRPr>
            </a:lvl5pPr>
            <a:lvl6pPr marL="2116138" defTabSz="828675" fontAlgn="base">
              <a:spcBef>
                <a:spcPct val="0"/>
              </a:spcBef>
              <a:spcAft>
                <a:spcPct val="0"/>
              </a:spcAft>
              <a:defRPr>
                <a:solidFill>
                  <a:schemeClr val="tx1"/>
                </a:solidFill>
                <a:latin typeface="Arial" panose="020B0604020202020204" pitchFamily="34" charset="0"/>
              </a:defRPr>
            </a:lvl6pPr>
            <a:lvl7pPr marL="2573338" defTabSz="828675" fontAlgn="base">
              <a:spcBef>
                <a:spcPct val="0"/>
              </a:spcBef>
              <a:spcAft>
                <a:spcPct val="0"/>
              </a:spcAft>
              <a:defRPr>
                <a:solidFill>
                  <a:schemeClr val="tx1"/>
                </a:solidFill>
                <a:latin typeface="Arial" panose="020B0604020202020204" pitchFamily="34" charset="0"/>
              </a:defRPr>
            </a:lvl7pPr>
            <a:lvl8pPr marL="3030538" defTabSz="828675" fontAlgn="base">
              <a:spcBef>
                <a:spcPct val="0"/>
              </a:spcBef>
              <a:spcAft>
                <a:spcPct val="0"/>
              </a:spcAft>
              <a:defRPr>
                <a:solidFill>
                  <a:schemeClr val="tx1"/>
                </a:solidFill>
                <a:latin typeface="Arial" panose="020B0604020202020204" pitchFamily="34" charset="0"/>
              </a:defRPr>
            </a:lvl8pPr>
            <a:lvl9pPr marL="3487738" defTabSz="828675" fontAlgn="base">
              <a:spcBef>
                <a:spcPct val="0"/>
              </a:spcBef>
              <a:spcAft>
                <a:spcPct val="0"/>
              </a:spcAft>
              <a:defRPr>
                <a:solidFill>
                  <a:schemeClr val="tx1"/>
                </a:solidFill>
                <a:latin typeface="Arial" panose="020B0604020202020204" pitchFamily="34" charset="0"/>
              </a:defRPr>
            </a:lvl9pPr>
          </a:lstStyle>
          <a:p>
            <a:pPr marL="0" marR="0" lvl="0" indent="0" algn="ctr" defTabSz="828675" rtl="0" eaLnBrk="1" fontAlgn="auto" latinLnBrk="0" hangingPunct="1">
              <a:lnSpc>
                <a:spcPct val="93000"/>
              </a:lnSpc>
              <a:spcBef>
                <a:spcPts val="0"/>
              </a:spcBef>
              <a:spcAft>
                <a:spcPts val="0"/>
              </a:spcAft>
              <a:buClr>
                <a:srgbClr val="000000"/>
              </a:buClr>
              <a:buSzPct val="45000"/>
              <a:buFont typeface="StarSymbol" charset="0"/>
              <a:buNone/>
              <a:tabLst/>
              <a:defRPr/>
            </a:pPr>
            <a:r>
              <a:rPr kumimoji="0" lang="en-GB" altLang="en-US" sz="1200"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Execution Time</a:t>
            </a:r>
          </a:p>
        </p:txBody>
      </p:sp>
      <p:sp>
        <p:nvSpPr>
          <p:cNvPr id="75" name="AutoShape 61">
            <a:extLst>
              <a:ext uri="{FF2B5EF4-FFF2-40B4-BE49-F238E27FC236}">
                <a16:creationId xmlns:a16="http://schemas.microsoft.com/office/drawing/2014/main" id="{2996AE5C-427D-8DC2-361D-45A4EED23FAB}"/>
              </a:ext>
            </a:extLst>
          </p:cNvPr>
          <p:cNvSpPr>
            <a:spLocks noChangeArrowheads="1"/>
          </p:cNvSpPr>
          <p:nvPr/>
        </p:nvSpPr>
        <p:spPr bwMode="auto">
          <a:xfrm rot="5400000">
            <a:off x="8034218" y="4582724"/>
            <a:ext cx="1728788" cy="350044"/>
          </a:xfrm>
          <a:prstGeom prst="rightArrow">
            <a:avLst>
              <a:gd name="adj1" fmla="val 50000"/>
              <a:gd name="adj2" fmla="val 123469"/>
            </a:avLst>
          </a:prstGeom>
          <a:solidFill>
            <a:srgbClr val="E6E6E6"/>
          </a:soli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61229" tIns="30615" rIns="61229" bIns="30615" anchor="ctr"/>
          <a:lstStyle>
            <a:lvl1pPr defTabSz="828675">
              <a:defRPr>
                <a:solidFill>
                  <a:schemeClr val="tx1"/>
                </a:solidFill>
                <a:latin typeface="Arial" panose="020B0604020202020204" pitchFamily="34" charset="0"/>
              </a:defRPr>
            </a:lvl1pPr>
            <a:lvl2pPr marL="414338" defTabSz="828675">
              <a:defRPr>
                <a:solidFill>
                  <a:schemeClr val="tx1"/>
                </a:solidFill>
                <a:latin typeface="Arial" panose="020B0604020202020204" pitchFamily="34" charset="0"/>
              </a:defRPr>
            </a:lvl2pPr>
            <a:lvl3pPr marL="828675" defTabSz="828675">
              <a:defRPr>
                <a:solidFill>
                  <a:schemeClr val="tx1"/>
                </a:solidFill>
                <a:latin typeface="Arial" panose="020B0604020202020204" pitchFamily="34" charset="0"/>
              </a:defRPr>
            </a:lvl3pPr>
            <a:lvl4pPr marL="1244600" defTabSz="828675">
              <a:defRPr>
                <a:solidFill>
                  <a:schemeClr val="tx1"/>
                </a:solidFill>
                <a:latin typeface="Arial" panose="020B0604020202020204" pitchFamily="34" charset="0"/>
              </a:defRPr>
            </a:lvl4pPr>
            <a:lvl5pPr marL="1658938" defTabSz="828675">
              <a:defRPr>
                <a:solidFill>
                  <a:schemeClr val="tx1"/>
                </a:solidFill>
                <a:latin typeface="Arial" panose="020B0604020202020204" pitchFamily="34" charset="0"/>
              </a:defRPr>
            </a:lvl5pPr>
            <a:lvl6pPr marL="2116138" defTabSz="828675" fontAlgn="base">
              <a:spcBef>
                <a:spcPct val="0"/>
              </a:spcBef>
              <a:spcAft>
                <a:spcPct val="0"/>
              </a:spcAft>
              <a:defRPr>
                <a:solidFill>
                  <a:schemeClr val="tx1"/>
                </a:solidFill>
                <a:latin typeface="Arial" panose="020B0604020202020204" pitchFamily="34" charset="0"/>
              </a:defRPr>
            </a:lvl6pPr>
            <a:lvl7pPr marL="2573338" defTabSz="828675" fontAlgn="base">
              <a:spcBef>
                <a:spcPct val="0"/>
              </a:spcBef>
              <a:spcAft>
                <a:spcPct val="0"/>
              </a:spcAft>
              <a:defRPr>
                <a:solidFill>
                  <a:schemeClr val="tx1"/>
                </a:solidFill>
                <a:latin typeface="Arial" panose="020B0604020202020204" pitchFamily="34" charset="0"/>
              </a:defRPr>
            </a:lvl7pPr>
            <a:lvl8pPr marL="3030538" defTabSz="828675" fontAlgn="base">
              <a:spcBef>
                <a:spcPct val="0"/>
              </a:spcBef>
              <a:spcAft>
                <a:spcPct val="0"/>
              </a:spcAft>
              <a:defRPr>
                <a:solidFill>
                  <a:schemeClr val="tx1"/>
                </a:solidFill>
                <a:latin typeface="Arial" panose="020B0604020202020204" pitchFamily="34" charset="0"/>
              </a:defRPr>
            </a:lvl8pPr>
            <a:lvl9pPr marL="3487738" defTabSz="828675" fontAlgn="base">
              <a:spcBef>
                <a:spcPct val="0"/>
              </a:spcBef>
              <a:spcAft>
                <a:spcPct val="0"/>
              </a:spcAft>
              <a:defRPr>
                <a:solidFill>
                  <a:schemeClr val="tx1"/>
                </a:solidFill>
                <a:latin typeface="Arial" panose="020B0604020202020204" pitchFamily="34" charset="0"/>
              </a:defRPr>
            </a:lvl9pPr>
          </a:lstStyle>
          <a:p>
            <a:pPr marL="0" marR="0" lvl="0" indent="0" algn="ctr" defTabSz="828675" rtl="0" eaLnBrk="1" fontAlgn="auto" latinLnBrk="0" hangingPunct="1">
              <a:lnSpc>
                <a:spcPct val="93000"/>
              </a:lnSpc>
              <a:spcBef>
                <a:spcPts val="0"/>
              </a:spcBef>
              <a:spcAft>
                <a:spcPts val="0"/>
              </a:spcAft>
              <a:buClr>
                <a:srgbClr val="000000"/>
              </a:buClr>
              <a:buSzPct val="45000"/>
              <a:buFont typeface="StarSymbol" charset="0"/>
              <a:buNone/>
              <a:tabLst/>
              <a:defRPr/>
            </a:pPr>
            <a:r>
              <a:rPr kumimoji="0" lang="en-GB" altLang="en-US" sz="1200"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Execution Time</a:t>
            </a:r>
          </a:p>
        </p:txBody>
      </p:sp>
      <p:sp>
        <p:nvSpPr>
          <p:cNvPr id="76" name="AutoShape 62">
            <a:extLst>
              <a:ext uri="{FF2B5EF4-FFF2-40B4-BE49-F238E27FC236}">
                <a16:creationId xmlns:a16="http://schemas.microsoft.com/office/drawing/2014/main" id="{5AD17B28-A55C-5C34-4759-345A1DA67425}"/>
              </a:ext>
            </a:extLst>
          </p:cNvPr>
          <p:cNvSpPr>
            <a:spLocks noChangeArrowheads="1"/>
          </p:cNvSpPr>
          <p:nvPr/>
        </p:nvSpPr>
        <p:spPr bwMode="auto">
          <a:xfrm>
            <a:off x="9436773" y="5574515"/>
            <a:ext cx="1728788" cy="350044"/>
          </a:xfrm>
          <a:prstGeom prst="rightArrow">
            <a:avLst>
              <a:gd name="adj1" fmla="val 50000"/>
              <a:gd name="adj2" fmla="val 123469"/>
            </a:avLst>
          </a:prstGeom>
          <a:solidFill>
            <a:srgbClr val="E6E6E6"/>
          </a:soli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61229" tIns="30615" rIns="61229" bIns="30615" anchor="ctr"/>
          <a:lstStyle>
            <a:lvl1pPr defTabSz="414338">
              <a:tabLst>
                <a:tab pos="657225" algn="l"/>
                <a:tab pos="1312863" algn="l"/>
                <a:tab pos="1970088" algn="l"/>
              </a:tabLst>
              <a:defRPr>
                <a:solidFill>
                  <a:schemeClr val="tx1"/>
                </a:solidFill>
                <a:latin typeface="Arial" panose="020B0604020202020204" pitchFamily="34" charset="0"/>
              </a:defRPr>
            </a:lvl1pPr>
            <a:lvl2pPr marL="392113" indent="-196850" defTabSz="414338">
              <a:tabLst>
                <a:tab pos="657225" algn="l"/>
                <a:tab pos="1312863" algn="l"/>
                <a:tab pos="1970088" algn="l"/>
              </a:tabLst>
              <a:defRPr>
                <a:solidFill>
                  <a:schemeClr val="tx1"/>
                </a:solidFill>
                <a:latin typeface="Arial" panose="020B0604020202020204" pitchFamily="34" charset="0"/>
              </a:defRPr>
            </a:lvl2pPr>
            <a:lvl3pPr marL="587375" indent="-195263" defTabSz="414338">
              <a:tabLst>
                <a:tab pos="657225" algn="l"/>
                <a:tab pos="1312863" algn="l"/>
                <a:tab pos="1970088" algn="l"/>
              </a:tabLst>
              <a:defRPr>
                <a:solidFill>
                  <a:schemeClr val="tx1"/>
                </a:solidFill>
                <a:latin typeface="Arial" panose="020B0604020202020204" pitchFamily="34" charset="0"/>
              </a:defRPr>
            </a:lvl3pPr>
            <a:lvl4pPr marL="782638" indent="-195263" defTabSz="414338">
              <a:tabLst>
                <a:tab pos="657225" algn="l"/>
                <a:tab pos="1312863" algn="l"/>
                <a:tab pos="1970088" algn="l"/>
              </a:tabLst>
              <a:defRPr>
                <a:solidFill>
                  <a:schemeClr val="tx1"/>
                </a:solidFill>
                <a:latin typeface="Arial" panose="020B0604020202020204" pitchFamily="34" charset="0"/>
              </a:defRPr>
            </a:lvl4pPr>
            <a:lvl5pPr marL="979488" indent="-196850" defTabSz="414338">
              <a:tabLst>
                <a:tab pos="657225" algn="l"/>
                <a:tab pos="1312863" algn="l"/>
                <a:tab pos="1970088" algn="l"/>
              </a:tabLst>
              <a:defRPr>
                <a:solidFill>
                  <a:schemeClr val="tx1"/>
                </a:solidFill>
                <a:latin typeface="Arial" panose="020B0604020202020204" pitchFamily="34" charset="0"/>
              </a:defRPr>
            </a:lvl5pPr>
            <a:lvl6pPr marL="14366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6pPr>
            <a:lvl7pPr marL="18938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7pPr>
            <a:lvl8pPr marL="23510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8pPr>
            <a:lvl9pPr marL="2808288" indent="-196850" defTabSz="414338" fontAlgn="base">
              <a:spcBef>
                <a:spcPct val="0"/>
              </a:spcBef>
              <a:spcAft>
                <a:spcPct val="0"/>
              </a:spcAft>
              <a:tabLst>
                <a:tab pos="657225" algn="l"/>
                <a:tab pos="1312863" algn="l"/>
                <a:tab pos="1970088" algn="l"/>
              </a:tabLst>
              <a:defRPr>
                <a:solidFill>
                  <a:schemeClr val="tx1"/>
                </a:solidFill>
                <a:latin typeface="Arial" panose="020B0604020202020204" pitchFamily="34" charset="0"/>
              </a:defRPr>
            </a:lvl9pPr>
          </a:lstStyle>
          <a:p>
            <a:pPr marL="0" marR="0" lvl="0" indent="0" algn="ctr" defTabSz="414338" rtl="0" eaLnBrk="1" fontAlgn="auto" latinLnBrk="0" hangingPunct="1">
              <a:lnSpc>
                <a:spcPct val="93000"/>
              </a:lnSpc>
              <a:spcBef>
                <a:spcPts val="0"/>
              </a:spcBef>
              <a:spcAft>
                <a:spcPts val="0"/>
              </a:spcAft>
              <a:buClr>
                <a:srgbClr val="000000"/>
              </a:buClr>
              <a:buSzPct val="45000"/>
              <a:buFont typeface="StarSymbol" charset="0"/>
              <a:buNone/>
              <a:tabLst>
                <a:tab pos="657225" algn="l"/>
                <a:tab pos="1312863" algn="l"/>
                <a:tab pos="1970088" algn="l"/>
              </a:tabLst>
              <a:defRPr/>
            </a:pPr>
            <a:r>
              <a:rPr kumimoji="0" lang="en-GB" altLang="en-US" sz="1200" b="0" i="0" u="none" strike="noStrike" kern="1200" cap="none" spc="0" normalizeH="0" baseline="0" noProof="0">
                <a:ln>
                  <a:noFill/>
                </a:ln>
                <a:solidFill>
                  <a:srgbClr val="000000"/>
                </a:solidFill>
                <a:effectLst/>
                <a:uLnTx/>
                <a:uFillTx/>
                <a:latin typeface="Arial" panose="020B0604020202020204" pitchFamily="34" charset="0"/>
                <a:ea typeface="Arial Unicode MS" panose="020B0604020202020204" pitchFamily="34" charset="-128"/>
                <a:cs typeface="Arial Unicode MS" panose="020B0604020202020204" pitchFamily="34" charset="-128"/>
              </a:rPr>
              <a:t>Nodes</a:t>
            </a:r>
          </a:p>
        </p:txBody>
      </p:sp>
      <p:sp>
        <p:nvSpPr>
          <p:cNvPr id="77" name="AutoShape 63">
            <a:extLst>
              <a:ext uri="{FF2B5EF4-FFF2-40B4-BE49-F238E27FC236}">
                <a16:creationId xmlns:a16="http://schemas.microsoft.com/office/drawing/2014/main" id="{4CD45622-0133-C598-2C59-38821D46ED0A}"/>
              </a:ext>
            </a:extLst>
          </p:cNvPr>
          <p:cNvSpPr>
            <a:spLocks noChangeArrowheads="1"/>
          </p:cNvSpPr>
          <p:nvPr/>
        </p:nvSpPr>
        <p:spPr bwMode="auto">
          <a:xfrm>
            <a:off x="11510842" y="2951567"/>
            <a:ext cx="457200" cy="1104900"/>
          </a:xfrm>
          <a:prstGeom prst="curvedLeftArrow">
            <a:avLst>
              <a:gd name="adj1" fmla="val 48333"/>
              <a:gd name="adj2" fmla="val 96667"/>
              <a:gd name="adj3" fmla="val 33333"/>
            </a:avLst>
          </a:prstGeom>
          <a:solidFill>
            <a:srgbClr val="0000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78" name="Picture 77" descr="inocaj_v055i012.tiff">
            <a:extLst>
              <a:ext uri="{FF2B5EF4-FFF2-40B4-BE49-F238E27FC236}">
                <a16:creationId xmlns:a16="http://schemas.microsoft.com/office/drawing/2014/main" id="{C0CA5618-A561-596F-A545-716D778AEEA2}"/>
              </a:ext>
            </a:extLst>
          </p:cNvPr>
          <p:cNvPicPr>
            <a:picLocks noChangeAspect="1"/>
          </p:cNvPicPr>
          <p:nvPr/>
        </p:nvPicPr>
        <p:blipFill>
          <a:blip r:embed="rId5"/>
          <a:stretch>
            <a:fillRect/>
          </a:stretch>
        </p:blipFill>
        <p:spPr>
          <a:xfrm>
            <a:off x="371178" y="1168935"/>
            <a:ext cx="1685979" cy="2238826"/>
          </a:xfrm>
          <a:prstGeom prst="rect">
            <a:avLst/>
          </a:prstGeom>
        </p:spPr>
      </p:pic>
      <p:pic>
        <p:nvPicPr>
          <p:cNvPr id="79" name="Google Shape;148;p20">
            <a:extLst>
              <a:ext uri="{FF2B5EF4-FFF2-40B4-BE49-F238E27FC236}">
                <a16:creationId xmlns:a16="http://schemas.microsoft.com/office/drawing/2014/main" id="{97B0FD78-8E48-507C-C955-6D23726B736E}"/>
              </a:ext>
            </a:extLst>
          </p:cNvPr>
          <p:cNvPicPr preferRelativeResize="0"/>
          <p:nvPr/>
        </p:nvPicPr>
        <p:blipFill>
          <a:blip r:embed="rId6">
            <a:alphaModFix/>
          </a:blip>
          <a:stretch>
            <a:fillRect/>
          </a:stretch>
        </p:blipFill>
        <p:spPr>
          <a:xfrm>
            <a:off x="2414468" y="1181461"/>
            <a:ext cx="1489206" cy="1153421"/>
          </a:xfrm>
          <a:prstGeom prst="rect">
            <a:avLst/>
          </a:prstGeom>
          <a:noFill/>
          <a:ln>
            <a:noFill/>
          </a:ln>
        </p:spPr>
      </p:pic>
      <p:sp>
        <p:nvSpPr>
          <p:cNvPr id="82" name="TextBox 81">
            <a:extLst>
              <a:ext uri="{FF2B5EF4-FFF2-40B4-BE49-F238E27FC236}">
                <a16:creationId xmlns:a16="http://schemas.microsoft.com/office/drawing/2014/main" id="{B628BA0E-AD8A-94E0-4148-10F11FA28B81}"/>
              </a:ext>
            </a:extLst>
          </p:cNvPr>
          <p:cNvSpPr txBox="1"/>
          <p:nvPr/>
        </p:nvSpPr>
        <p:spPr>
          <a:xfrm>
            <a:off x="223957" y="3744970"/>
            <a:ext cx="552991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Reaction optimization and lab automation</a:t>
            </a:r>
          </a:p>
        </p:txBody>
      </p:sp>
      <p:pic>
        <p:nvPicPr>
          <p:cNvPr id="83" name="Picture 82" descr="A computer on a table&#10;&#10;Description automatically generated with low confidence">
            <a:extLst>
              <a:ext uri="{FF2B5EF4-FFF2-40B4-BE49-F238E27FC236}">
                <a16:creationId xmlns:a16="http://schemas.microsoft.com/office/drawing/2014/main" id="{3EF79560-CF6B-2A17-20F7-098AFF98ED82}"/>
              </a:ext>
            </a:extLst>
          </p:cNvPr>
          <p:cNvPicPr>
            <a:picLocks noChangeAspect="1"/>
          </p:cNvPicPr>
          <p:nvPr/>
        </p:nvPicPr>
        <p:blipFill rotWithShape="1">
          <a:blip r:embed="rId7">
            <a:extLst>
              <a:ext uri="{28A0092B-C50C-407E-A947-70E740481C1C}">
                <a14:useLocalDpi xmlns:a14="http://schemas.microsoft.com/office/drawing/2010/main" val="0"/>
              </a:ext>
            </a:extLst>
          </a:blip>
          <a:srcRect t="12900" b="10183"/>
          <a:stretch/>
        </p:blipFill>
        <p:spPr>
          <a:xfrm>
            <a:off x="587411" y="4124390"/>
            <a:ext cx="3752856" cy="2164934"/>
          </a:xfrm>
          <a:prstGeom prst="rect">
            <a:avLst/>
          </a:prstGeom>
        </p:spPr>
      </p:pic>
      <p:pic>
        <p:nvPicPr>
          <p:cNvPr id="84" name="Picture 13">
            <a:extLst>
              <a:ext uri="{FF2B5EF4-FFF2-40B4-BE49-F238E27FC236}">
                <a16:creationId xmlns:a16="http://schemas.microsoft.com/office/drawing/2014/main" id="{4BCFEBCD-FEC6-A86F-B2A8-7CA9F396925E}"/>
              </a:ext>
            </a:extLst>
          </p:cNvPr>
          <p:cNvPicPr/>
          <p:nvPr/>
        </p:nvPicPr>
        <p:blipFill>
          <a:blip r:embed="rId8"/>
          <a:srcRect l="2123" r="1036"/>
          <a:stretch/>
        </p:blipFill>
        <p:spPr>
          <a:xfrm>
            <a:off x="5147814" y="3905414"/>
            <a:ext cx="2500695" cy="2350905"/>
          </a:xfrm>
          <a:prstGeom prst="rect">
            <a:avLst/>
          </a:prstGeom>
          <a:ln>
            <a:noFill/>
          </a:ln>
        </p:spPr>
      </p:pic>
    </p:spTree>
    <p:extLst>
      <p:ext uri="{BB962C8B-B14F-4D97-AF65-F5344CB8AC3E}">
        <p14:creationId xmlns:p14="http://schemas.microsoft.com/office/powerpoint/2010/main" val="41180209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PowerPoint">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Univers 67 CondensedBold"/>
        <a:ea typeface=""/>
        <a:cs typeface=""/>
      </a:majorFont>
      <a:minorFont>
        <a:latin typeface="Univers 67 CondensedBold"/>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137</TotalTime>
  <Words>763</Words>
  <Application>Microsoft Macintosh PowerPoint</Application>
  <PresentationFormat>Widescreen</PresentationFormat>
  <Paragraphs>85</Paragraphs>
  <Slides>10</Slides>
  <Notes>4</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10</vt:i4>
      </vt:variant>
    </vt:vector>
  </HeadingPairs>
  <TitlesOfParts>
    <vt:vector size="22" baseType="lpstr">
      <vt:lpstr>Aptos</vt:lpstr>
      <vt:lpstr>Aptos Display</vt:lpstr>
      <vt:lpstr>Arial</vt:lpstr>
      <vt:lpstr>Calibri</vt:lpstr>
      <vt:lpstr>Calibri Light</vt:lpstr>
      <vt:lpstr>StarSymbol</vt:lpstr>
      <vt:lpstr>Times</vt:lpstr>
      <vt:lpstr>Univers 65</vt:lpstr>
      <vt:lpstr>Univers 67 CondensedBold</vt:lpstr>
      <vt:lpstr>Office Theme</vt:lpstr>
      <vt:lpstr>PowerPoint</vt:lpstr>
      <vt:lpstr>1_Office Theme</vt:lpstr>
      <vt:lpstr>Mentor Introductions</vt:lpstr>
      <vt:lpstr>Qi Li</vt:lpstr>
      <vt:lpstr>My research</vt:lpstr>
      <vt:lpstr>SIMCODES Project:  Developing components for automating fragmentation</vt:lpstr>
      <vt:lpstr>Ryan Richard</vt:lpstr>
      <vt:lpstr>Research in the Richard Group</vt:lpstr>
      <vt:lpstr>SIMCODES Project: Developing components for automating fragmentation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Rossini, Aaron J [CHEM]</dc:creator>
  <cp:lastModifiedBy>Richard, Ryan M [A LAB]</cp:lastModifiedBy>
  <cp:revision>5</cp:revision>
  <dcterms:created xsi:type="dcterms:W3CDTF">2024-02-12T22:44:08Z</dcterms:created>
  <dcterms:modified xsi:type="dcterms:W3CDTF">2025-05-13T19:35:44Z</dcterms:modified>
</cp:coreProperties>
</file>